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D483-B6F3-4CA1-A43B-23BE15FC8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Grade Art Studio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7F3A7-8F47-4ACA-A6D1-C5F0FC95A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2936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B72EE8-7670-4E93-8067-ABC7D00CF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2" t="10886" r="7456" b="13272"/>
          <a:stretch/>
        </p:blipFill>
        <p:spPr>
          <a:xfrm>
            <a:off x="1887524" y="602002"/>
            <a:ext cx="8154099" cy="55188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CF5B37-2EB1-42FD-BB49-2678BF11F631}"/>
              </a:ext>
            </a:extLst>
          </p:cNvPr>
          <p:cNvSpPr txBox="1"/>
          <p:nvPr/>
        </p:nvSpPr>
        <p:spPr>
          <a:xfrm>
            <a:off x="746620" y="5232500"/>
            <a:ext cx="100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Miguel </a:t>
            </a:r>
            <a:r>
              <a:rPr lang="en-US" b="1" dirty="0" err="1">
                <a:solidFill>
                  <a:schemeClr val="bg1"/>
                </a:solidFill>
              </a:rPr>
              <a:t>Trelles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6D2E7-E803-47D8-8AA6-C7C29DC9D628}"/>
              </a:ext>
            </a:extLst>
          </p:cNvPr>
          <p:cNvSpPr txBox="1"/>
          <p:nvPr/>
        </p:nvSpPr>
        <p:spPr>
          <a:xfrm>
            <a:off x="10041623" y="5232500"/>
            <a:ext cx="129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Troy Taylor</a:t>
            </a:r>
          </a:p>
        </p:txBody>
      </p:sp>
    </p:spTree>
    <p:extLst>
      <p:ext uri="{BB962C8B-B14F-4D97-AF65-F5344CB8AC3E}">
        <p14:creationId xmlns:p14="http://schemas.microsoft.com/office/powerpoint/2010/main" val="276799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6C5DA-DBF5-42A3-8F59-6353C3E9F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5" t="25443" r="5932" b="15841"/>
          <a:stretch/>
        </p:blipFill>
        <p:spPr>
          <a:xfrm>
            <a:off x="454536" y="622882"/>
            <a:ext cx="11282927" cy="5612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4DDAB9-761F-418E-A9D8-CF63EB580488}"/>
              </a:ext>
            </a:extLst>
          </p:cNvPr>
          <p:cNvSpPr txBox="1"/>
          <p:nvPr/>
        </p:nvSpPr>
        <p:spPr>
          <a:xfrm>
            <a:off x="520117" y="2975862"/>
            <a:ext cx="153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Evelina </a:t>
            </a:r>
            <a:r>
              <a:rPr lang="en-US" b="1" dirty="0" err="1">
                <a:solidFill>
                  <a:schemeClr val="bg1"/>
                </a:solidFill>
              </a:rPr>
              <a:t>Smiecinski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C4989-E143-4E3C-9C5E-34C3BED74388}"/>
              </a:ext>
            </a:extLst>
          </p:cNvPr>
          <p:cNvSpPr txBox="1"/>
          <p:nvPr/>
        </p:nvSpPr>
        <p:spPr>
          <a:xfrm>
            <a:off x="9314577" y="5349946"/>
            <a:ext cx="100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Ayaan Siddiqi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7A290-41D5-43C3-984E-B5CED41D3621}"/>
              </a:ext>
            </a:extLst>
          </p:cNvPr>
          <p:cNvSpPr txBox="1"/>
          <p:nvPr/>
        </p:nvSpPr>
        <p:spPr>
          <a:xfrm>
            <a:off x="3053592" y="2652696"/>
            <a:ext cx="113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Bryson </a:t>
            </a:r>
            <a:r>
              <a:rPr lang="en-US" b="1" dirty="0" err="1">
                <a:solidFill>
                  <a:schemeClr val="bg1"/>
                </a:solidFill>
              </a:rPr>
              <a:t>Kinkoph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D5FCE-D3DB-4AC4-88DB-A4E120DBE7CB}"/>
              </a:ext>
            </a:extLst>
          </p:cNvPr>
          <p:cNvSpPr txBox="1"/>
          <p:nvPr/>
        </p:nvSpPr>
        <p:spPr>
          <a:xfrm>
            <a:off x="4320330" y="5274445"/>
            <a:ext cx="138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Josephine Austin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DF4E5-D492-492D-8F66-A96B73036C41}"/>
              </a:ext>
            </a:extLst>
          </p:cNvPr>
          <p:cNvSpPr txBox="1"/>
          <p:nvPr/>
        </p:nvSpPr>
        <p:spPr>
          <a:xfrm>
            <a:off x="5592659" y="2652695"/>
            <a:ext cx="100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Valeria Pena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5BBEA-C8B5-4C88-805E-C4181835C753}"/>
              </a:ext>
            </a:extLst>
          </p:cNvPr>
          <p:cNvSpPr txBox="1"/>
          <p:nvPr/>
        </p:nvSpPr>
        <p:spPr>
          <a:xfrm>
            <a:off x="6864993" y="5274444"/>
            <a:ext cx="124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Charlotte Darling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1087A1-0E51-49C3-91B4-B22A4801B59D}"/>
              </a:ext>
            </a:extLst>
          </p:cNvPr>
          <p:cNvSpPr txBox="1"/>
          <p:nvPr/>
        </p:nvSpPr>
        <p:spPr>
          <a:xfrm>
            <a:off x="10050011" y="2581579"/>
            <a:ext cx="100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Lauren Rowe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715953-8A22-47EA-BF8C-84FE2E10135C}"/>
              </a:ext>
            </a:extLst>
          </p:cNvPr>
          <p:cNvSpPr txBox="1"/>
          <p:nvPr/>
        </p:nvSpPr>
        <p:spPr>
          <a:xfrm>
            <a:off x="1635853" y="5274443"/>
            <a:ext cx="100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Fiona He</a:t>
            </a:r>
          </a:p>
        </p:txBody>
      </p:sp>
    </p:spTree>
    <p:extLst>
      <p:ext uri="{BB962C8B-B14F-4D97-AF65-F5344CB8AC3E}">
        <p14:creationId xmlns:p14="http://schemas.microsoft.com/office/powerpoint/2010/main" val="357920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0EB689-8B22-43D0-845D-DA9B9C82A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5" t="1712" r="9327" b="9236"/>
          <a:stretch/>
        </p:blipFill>
        <p:spPr>
          <a:xfrm>
            <a:off x="2499920" y="669022"/>
            <a:ext cx="7036427" cy="5519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DE4F7F-B233-4780-ACDB-65DFBC8314CD}"/>
              </a:ext>
            </a:extLst>
          </p:cNvPr>
          <p:cNvSpPr txBox="1"/>
          <p:nvPr/>
        </p:nvSpPr>
        <p:spPr>
          <a:xfrm>
            <a:off x="746620" y="5232500"/>
            <a:ext cx="122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Bryson </a:t>
            </a:r>
            <a:r>
              <a:rPr lang="en-US" b="1" dirty="0" err="1">
                <a:solidFill>
                  <a:schemeClr val="bg1"/>
                </a:solidFill>
              </a:rPr>
              <a:t>Kinkoph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7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9C03A-D3E1-46DD-93ED-4769328DF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" t="26300" r="3088" b="22691"/>
          <a:stretch/>
        </p:blipFill>
        <p:spPr>
          <a:xfrm>
            <a:off x="622183" y="1000387"/>
            <a:ext cx="10947634" cy="4480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F002F3-6ADF-4092-9F58-89FD4D8C75F7}"/>
              </a:ext>
            </a:extLst>
          </p:cNvPr>
          <p:cNvSpPr txBox="1"/>
          <p:nvPr/>
        </p:nvSpPr>
        <p:spPr>
          <a:xfrm>
            <a:off x="738231" y="5534447"/>
            <a:ext cx="13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Josephine Austin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45440-424D-49DF-9983-2D7E49112101}"/>
              </a:ext>
            </a:extLst>
          </p:cNvPr>
          <p:cNvSpPr txBox="1"/>
          <p:nvPr/>
        </p:nvSpPr>
        <p:spPr>
          <a:xfrm>
            <a:off x="6536421" y="5534447"/>
            <a:ext cx="13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Jared Kang</a:t>
            </a:r>
          </a:p>
        </p:txBody>
      </p:sp>
    </p:spTree>
    <p:extLst>
      <p:ext uri="{BB962C8B-B14F-4D97-AF65-F5344CB8AC3E}">
        <p14:creationId xmlns:p14="http://schemas.microsoft.com/office/powerpoint/2010/main" val="175402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4FF789-3820-4410-8DCC-83CB34E2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9" t="27156" r="3272" b="23180"/>
          <a:stretch/>
        </p:blipFill>
        <p:spPr>
          <a:xfrm>
            <a:off x="586074" y="947956"/>
            <a:ext cx="11019851" cy="4588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B9D283-4EE8-4E05-B791-86019DE0393B}"/>
              </a:ext>
            </a:extLst>
          </p:cNvPr>
          <p:cNvSpPr txBox="1"/>
          <p:nvPr/>
        </p:nvSpPr>
        <p:spPr>
          <a:xfrm>
            <a:off x="738231" y="5534447"/>
            <a:ext cx="13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Rebecca Smith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B9651-7A10-48E8-A7CD-A28A074CFA5D}"/>
              </a:ext>
            </a:extLst>
          </p:cNvPr>
          <p:cNvSpPr txBox="1"/>
          <p:nvPr/>
        </p:nvSpPr>
        <p:spPr>
          <a:xfrm>
            <a:off x="6502866" y="5534447"/>
            <a:ext cx="139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Troy Taylor</a:t>
            </a:r>
          </a:p>
        </p:txBody>
      </p:sp>
    </p:spTree>
    <p:extLst>
      <p:ext uri="{BB962C8B-B14F-4D97-AF65-F5344CB8AC3E}">
        <p14:creationId xmlns:p14="http://schemas.microsoft.com/office/powerpoint/2010/main" val="117516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4010EF-C8AD-4080-8F8E-BCB31B903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4" t="24342" r="2446" b="25260"/>
          <a:stretch/>
        </p:blipFill>
        <p:spPr>
          <a:xfrm>
            <a:off x="553672" y="763397"/>
            <a:ext cx="11079659" cy="4764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6650A-023F-4821-8A3A-D4D13AAFE6C2}"/>
              </a:ext>
            </a:extLst>
          </p:cNvPr>
          <p:cNvSpPr txBox="1"/>
          <p:nvPr/>
        </p:nvSpPr>
        <p:spPr>
          <a:xfrm>
            <a:off x="738231" y="5534447"/>
            <a:ext cx="13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Ayaan Siddiqi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B899C-953E-43E0-AC12-818C6366E428}"/>
              </a:ext>
            </a:extLst>
          </p:cNvPr>
          <p:cNvSpPr txBox="1"/>
          <p:nvPr/>
        </p:nvSpPr>
        <p:spPr>
          <a:xfrm>
            <a:off x="6670645" y="5550336"/>
            <a:ext cx="13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Grace Becker</a:t>
            </a:r>
          </a:p>
        </p:txBody>
      </p:sp>
    </p:spTree>
    <p:extLst>
      <p:ext uri="{BB962C8B-B14F-4D97-AF65-F5344CB8AC3E}">
        <p14:creationId xmlns:p14="http://schemas.microsoft.com/office/powerpoint/2010/main" val="313112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680E0-DC13-41F9-AAE5-656155ACF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8" t="27768" b="23425"/>
          <a:stretch/>
        </p:blipFill>
        <p:spPr>
          <a:xfrm>
            <a:off x="511728" y="922789"/>
            <a:ext cx="11204158" cy="4605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AC6038-F2AB-46D5-9754-E7B19B888000}"/>
              </a:ext>
            </a:extLst>
          </p:cNvPr>
          <p:cNvSpPr txBox="1"/>
          <p:nvPr/>
        </p:nvSpPr>
        <p:spPr>
          <a:xfrm>
            <a:off x="738231" y="5534447"/>
            <a:ext cx="13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Evelina </a:t>
            </a:r>
            <a:r>
              <a:rPr lang="en-US" b="1" dirty="0" err="1">
                <a:solidFill>
                  <a:schemeClr val="bg1"/>
                </a:solidFill>
              </a:rPr>
              <a:t>Smiecinski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0F5B3-5813-49EC-8A88-FE38E0A823CC}"/>
              </a:ext>
            </a:extLst>
          </p:cNvPr>
          <p:cNvSpPr txBox="1"/>
          <p:nvPr/>
        </p:nvSpPr>
        <p:spPr>
          <a:xfrm>
            <a:off x="6536421" y="5534447"/>
            <a:ext cx="13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Valeria Pena</a:t>
            </a:r>
          </a:p>
        </p:txBody>
      </p:sp>
    </p:spTree>
    <p:extLst>
      <p:ext uri="{BB962C8B-B14F-4D97-AF65-F5344CB8AC3E}">
        <p14:creationId xmlns:p14="http://schemas.microsoft.com/office/powerpoint/2010/main" val="171537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AC6038-F2AB-46D5-9754-E7B19B888000}"/>
              </a:ext>
            </a:extLst>
          </p:cNvPr>
          <p:cNvSpPr txBox="1"/>
          <p:nvPr/>
        </p:nvSpPr>
        <p:spPr>
          <a:xfrm>
            <a:off x="738231" y="5534447"/>
            <a:ext cx="13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Lauren Rowe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C1A4F-2832-4AB0-BB6F-F2B855581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7" t="9875" r="14648" b="10947"/>
          <a:stretch/>
        </p:blipFill>
        <p:spPr>
          <a:xfrm>
            <a:off x="2509706" y="527363"/>
            <a:ext cx="7172588" cy="58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30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140</TotalTime>
  <Words>45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2nd Grade Art Studio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Grade Art Studio</dc:title>
  <dc:creator>Rebecca Styn</dc:creator>
  <cp:lastModifiedBy>Rebecca Styn</cp:lastModifiedBy>
  <cp:revision>11</cp:revision>
  <dcterms:created xsi:type="dcterms:W3CDTF">2021-05-17T12:51:25Z</dcterms:created>
  <dcterms:modified xsi:type="dcterms:W3CDTF">2021-05-17T15:11:45Z</dcterms:modified>
</cp:coreProperties>
</file>