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3C99-F939-41A4-84A9-7962B3D6E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Grade Art Studio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B659C-16CD-4D45-92CB-CFE87A68F5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86629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4BCC75-0A1A-404A-8DBD-54E19251B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9" t="14013" r="51735" b="11293"/>
          <a:stretch/>
        </p:blipFill>
        <p:spPr>
          <a:xfrm rot="5400000">
            <a:off x="1268962" y="699800"/>
            <a:ext cx="4096139" cy="5122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D96B41-3677-4E14-8F1B-CF14D0759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3" t="15373" r="7041" b="9933"/>
          <a:stretch/>
        </p:blipFill>
        <p:spPr>
          <a:xfrm rot="5400000">
            <a:off x="6609185" y="699800"/>
            <a:ext cx="4096139" cy="51225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36A3A6-14EB-47E7-A28D-60241BA04AB0}"/>
              </a:ext>
            </a:extLst>
          </p:cNvPr>
          <p:cNvSpPr txBox="1"/>
          <p:nvPr/>
        </p:nvSpPr>
        <p:spPr>
          <a:xfrm>
            <a:off x="755778" y="5409782"/>
            <a:ext cx="141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Lucas Pelkowski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0D54D6-2523-4F55-8A22-CB5F4C536E9D}"/>
              </a:ext>
            </a:extLst>
          </p:cNvPr>
          <p:cNvSpPr txBox="1"/>
          <p:nvPr/>
        </p:nvSpPr>
        <p:spPr>
          <a:xfrm>
            <a:off x="6096000" y="5309123"/>
            <a:ext cx="100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Advik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Joshl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4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86FB5B-D923-4CA4-BE6E-649897980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4" t="46259" r="47449"/>
          <a:stretch/>
        </p:blipFill>
        <p:spPr>
          <a:xfrm>
            <a:off x="1197429" y="1408922"/>
            <a:ext cx="4360506" cy="3685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6B7FD1-B0DB-4A3A-B990-E88BE9342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67" t="14422" r="8335" b="20544"/>
          <a:stretch/>
        </p:blipFill>
        <p:spPr>
          <a:xfrm>
            <a:off x="6634066" y="1198983"/>
            <a:ext cx="3648269" cy="4460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9EBB40-C0B4-4354-971B-9E8B0C9DA0AB}"/>
              </a:ext>
            </a:extLst>
          </p:cNvPr>
          <p:cNvSpPr txBox="1"/>
          <p:nvPr/>
        </p:nvSpPr>
        <p:spPr>
          <a:xfrm>
            <a:off x="1197429" y="5251161"/>
            <a:ext cx="100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Wesley Griffith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62B91-956C-4691-AE7D-3D37D9D5C50D}"/>
              </a:ext>
            </a:extLst>
          </p:cNvPr>
          <p:cNvSpPr txBox="1"/>
          <p:nvPr/>
        </p:nvSpPr>
        <p:spPr>
          <a:xfrm>
            <a:off x="6634066" y="5659016"/>
            <a:ext cx="157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Arjun Noticewala</a:t>
            </a:r>
          </a:p>
        </p:txBody>
      </p:sp>
    </p:spTree>
    <p:extLst>
      <p:ext uri="{BB962C8B-B14F-4D97-AF65-F5344CB8AC3E}">
        <p14:creationId xmlns:p14="http://schemas.microsoft.com/office/powerpoint/2010/main" val="307502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A91B2-9421-4A65-997F-1F0D9A57E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72" t="4218" r="44626" b="47075"/>
          <a:stretch/>
        </p:blipFill>
        <p:spPr>
          <a:xfrm>
            <a:off x="1343609" y="1520890"/>
            <a:ext cx="4124130" cy="3340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1F722-CD22-4038-B96A-6FC27A146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4" t="52291" r="45034" b="-998"/>
          <a:stretch/>
        </p:blipFill>
        <p:spPr>
          <a:xfrm>
            <a:off x="6329265" y="1617307"/>
            <a:ext cx="4124130" cy="33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9A1C27-BA54-47D7-A874-E465FF3BA375}"/>
              </a:ext>
            </a:extLst>
          </p:cNvPr>
          <p:cNvSpPr txBox="1"/>
          <p:nvPr/>
        </p:nvSpPr>
        <p:spPr>
          <a:xfrm>
            <a:off x="1197429" y="5251161"/>
            <a:ext cx="100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Jillian </a:t>
            </a:r>
            <a:r>
              <a:rPr lang="en-US" b="1" dirty="0" err="1">
                <a:solidFill>
                  <a:schemeClr val="bg1"/>
                </a:solidFill>
              </a:rPr>
              <a:t>Seon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3371B-B6A4-4782-9768-FD60322980B6}"/>
              </a:ext>
            </a:extLst>
          </p:cNvPr>
          <p:cNvSpPr txBox="1"/>
          <p:nvPr/>
        </p:nvSpPr>
        <p:spPr>
          <a:xfrm>
            <a:off x="6257731" y="5123642"/>
            <a:ext cx="249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Sydney-Elizabeth Lomax</a:t>
            </a:r>
          </a:p>
        </p:txBody>
      </p:sp>
    </p:spTree>
    <p:extLst>
      <p:ext uri="{BB962C8B-B14F-4D97-AF65-F5344CB8AC3E}">
        <p14:creationId xmlns:p14="http://schemas.microsoft.com/office/powerpoint/2010/main" val="104182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846921-46DC-4334-9694-5745C88AE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0" t="26667" r="8504" b="15375"/>
          <a:stretch/>
        </p:blipFill>
        <p:spPr>
          <a:xfrm>
            <a:off x="1334276" y="867747"/>
            <a:ext cx="4114802" cy="4923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0337CC-83DB-432A-8BF9-8079BD007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19" t="24489" r="10242" b="15648"/>
          <a:stretch/>
        </p:blipFill>
        <p:spPr>
          <a:xfrm>
            <a:off x="6096000" y="867747"/>
            <a:ext cx="4027714" cy="4882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93F151-135E-477C-BF60-50D91DD07D98}"/>
              </a:ext>
            </a:extLst>
          </p:cNvPr>
          <p:cNvSpPr txBox="1"/>
          <p:nvPr/>
        </p:nvSpPr>
        <p:spPr>
          <a:xfrm>
            <a:off x="687354" y="5667087"/>
            <a:ext cx="165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Ellie </a:t>
            </a:r>
            <a:r>
              <a:rPr lang="en-US" b="1" dirty="0" err="1">
                <a:solidFill>
                  <a:schemeClr val="bg1"/>
                </a:solidFill>
              </a:rPr>
              <a:t>Bemiss</a:t>
            </a:r>
            <a:r>
              <a:rPr lang="en-US" b="1" dirty="0">
                <a:solidFill>
                  <a:schemeClr val="bg1"/>
                </a:solidFill>
              </a:rPr>
              <a:t>-Bried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3352E-364F-4E3E-BF39-F5D9F439B20A}"/>
              </a:ext>
            </a:extLst>
          </p:cNvPr>
          <p:cNvSpPr txBox="1"/>
          <p:nvPr/>
        </p:nvSpPr>
        <p:spPr>
          <a:xfrm>
            <a:off x="6096000" y="5719152"/>
            <a:ext cx="157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Alex He</a:t>
            </a:r>
          </a:p>
        </p:txBody>
      </p:sp>
    </p:spTree>
    <p:extLst>
      <p:ext uri="{BB962C8B-B14F-4D97-AF65-F5344CB8AC3E}">
        <p14:creationId xmlns:p14="http://schemas.microsoft.com/office/powerpoint/2010/main" val="259511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77F66B-E03E-4158-AE9C-4AB674AAD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4" t="1769" r="46974" b="48164"/>
          <a:stretch/>
        </p:blipFill>
        <p:spPr>
          <a:xfrm>
            <a:off x="802433" y="1194319"/>
            <a:ext cx="5020478" cy="3956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2E0158-CD87-4A6A-A438-AEFBB5545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4" t="50000" r="46974" b="-67"/>
          <a:stretch/>
        </p:blipFill>
        <p:spPr>
          <a:xfrm>
            <a:off x="6254620" y="1194319"/>
            <a:ext cx="5020478" cy="39561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D5359-4385-4579-93CF-B7ABDA0C93BC}"/>
              </a:ext>
            </a:extLst>
          </p:cNvPr>
          <p:cNvSpPr txBox="1"/>
          <p:nvPr/>
        </p:nvSpPr>
        <p:spPr>
          <a:xfrm>
            <a:off x="802433" y="5247209"/>
            <a:ext cx="165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Noah Schulze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E9F76-B12E-426C-9F7B-1120B103D59E}"/>
              </a:ext>
            </a:extLst>
          </p:cNvPr>
          <p:cNvSpPr txBox="1"/>
          <p:nvPr/>
        </p:nvSpPr>
        <p:spPr>
          <a:xfrm>
            <a:off x="6164423" y="5247209"/>
            <a:ext cx="165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Abigail </a:t>
            </a:r>
            <a:r>
              <a:rPr lang="en-US" b="1" dirty="0" err="1">
                <a:solidFill>
                  <a:schemeClr val="bg1"/>
                </a:solidFill>
              </a:rPr>
              <a:t>Bolles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1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77124-3FF2-4958-8EDC-20B3886A7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37" t="16712" r="4540" b="11588"/>
          <a:stretch/>
        </p:blipFill>
        <p:spPr>
          <a:xfrm rot="5400000">
            <a:off x="6601409" y="1133670"/>
            <a:ext cx="4217440" cy="49172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63957B-8692-4F16-8930-957840AB3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7" t="16984" r="48010" b="11316"/>
          <a:stretch/>
        </p:blipFill>
        <p:spPr>
          <a:xfrm rot="5400000">
            <a:off x="1373150" y="1115009"/>
            <a:ext cx="4217440" cy="49172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88C9E8-12A7-4340-95C7-992FFA224A59}"/>
              </a:ext>
            </a:extLst>
          </p:cNvPr>
          <p:cNvSpPr txBox="1"/>
          <p:nvPr/>
        </p:nvSpPr>
        <p:spPr>
          <a:xfrm>
            <a:off x="687354" y="5667087"/>
            <a:ext cx="165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Lucas </a:t>
            </a:r>
            <a:r>
              <a:rPr lang="en-US" b="1" dirty="0" err="1">
                <a:solidFill>
                  <a:schemeClr val="bg1"/>
                </a:solidFill>
              </a:rPr>
              <a:t>Smiecinski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7B1D7-7CFE-4E1A-9ED6-5515FF097C9D}"/>
              </a:ext>
            </a:extLst>
          </p:cNvPr>
          <p:cNvSpPr txBox="1"/>
          <p:nvPr/>
        </p:nvSpPr>
        <p:spPr>
          <a:xfrm>
            <a:off x="6251512" y="5701007"/>
            <a:ext cx="165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Ethan He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32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10</TotalTime>
  <Words>29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4th Grade Art Studio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Grade Art Studio</dc:title>
  <dc:creator>Rebecca Styn</dc:creator>
  <cp:lastModifiedBy>Rebecca Styn</cp:lastModifiedBy>
  <cp:revision>10</cp:revision>
  <dcterms:created xsi:type="dcterms:W3CDTF">2021-05-17T13:02:05Z</dcterms:created>
  <dcterms:modified xsi:type="dcterms:W3CDTF">2021-05-17T13:12:47Z</dcterms:modified>
</cp:coreProperties>
</file>