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5" r:id="rId2"/>
    <p:sldId id="310" r:id="rId3"/>
    <p:sldId id="311" r:id="rId4"/>
    <p:sldId id="313" r:id="rId5"/>
    <p:sldId id="314" r:id="rId6"/>
    <p:sldId id="317" r:id="rId7"/>
    <p:sldId id="318" r:id="rId8"/>
    <p:sldId id="319" r:id="rId9"/>
    <p:sldId id="320" r:id="rId10"/>
  </p:sldIdLst>
  <p:sldSz cx="12188825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29" autoAdjust="0"/>
  </p:normalViewPr>
  <p:slideViewPr>
    <p:cSldViewPr showGuides="1">
      <p:cViewPr varScale="1">
        <p:scale>
          <a:sx n="73" d="100"/>
          <a:sy n="73" d="100"/>
        </p:scale>
        <p:origin x="78" y="14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5/13/2021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5/13/2021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5/13/2021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5/13/2021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5/13/2021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5/13/2021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5/13/2021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5/13/2021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5/13/2021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5/13/2021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5/13/2021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5/13/2021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First Grade Artistry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ARTS WALK 2021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3337B65-F534-41E3-919C-42A45015E93D" descr="B3337B65-F534-41E3-919C-42A45015E93D">
            <a:extLst>
              <a:ext uri="{FF2B5EF4-FFF2-40B4-BE49-F238E27FC236}">
                <a16:creationId xmlns:a16="http://schemas.microsoft.com/office/drawing/2014/main" id="{028B0E7C-F0E9-4EB3-A3CE-AE68E1E45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49" y="381000"/>
            <a:ext cx="3971925" cy="6096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0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9E651A4D-329E-4F5D-A576-E1B597FDC43F" descr="9E651A4D-329E-4F5D-A576-E1B597FDC43F">
            <a:extLst>
              <a:ext uri="{FF2B5EF4-FFF2-40B4-BE49-F238E27FC236}">
                <a16:creationId xmlns:a16="http://schemas.microsoft.com/office/drawing/2014/main" id="{29FA4FB6-E222-49CD-B861-D65E5B732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2" y="228600"/>
            <a:ext cx="3971925" cy="6096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0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E9E15AF1-18AD-4B92-BC8B-170683ADDC25" descr="E9E15AF1-18AD-4B92-BC8B-170683ADDC25">
            <a:extLst>
              <a:ext uri="{FF2B5EF4-FFF2-40B4-BE49-F238E27FC236}">
                <a16:creationId xmlns:a16="http://schemas.microsoft.com/office/drawing/2014/main" id="{F23F8573-93AB-4E00-B85D-181761E00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2" y="609600"/>
            <a:ext cx="4095750" cy="6096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0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159D4D-4B2E-4C71-A698-970DFA13E110}"/>
              </a:ext>
            </a:extLst>
          </p:cNvPr>
          <p:cNvSpPr txBox="1"/>
          <p:nvPr/>
        </p:nvSpPr>
        <p:spPr>
          <a:xfrm>
            <a:off x="4801981" y="6438594"/>
            <a:ext cx="13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Leo Almeida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17B8FF-3E20-4092-9BC2-4B072C2D6A88}"/>
              </a:ext>
            </a:extLst>
          </p:cNvPr>
          <p:cNvSpPr txBox="1"/>
          <p:nvPr/>
        </p:nvSpPr>
        <p:spPr>
          <a:xfrm>
            <a:off x="9060709" y="255508"/>
            <a:ext cx="1820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Berkley </a:t>
            </a:r>
            <a:r>
              <a:rPr lang="en-US" dirty="0" err="1"/>
              <a:t>Geertson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3AAB97F3-833C-4C71-915E-082886A16E54" descr="3AAB97F3-833C-4C71-915E-082886A16E54">
            <a:extLst>
              <a:ext uri="{FF2B5EF4-FFF2-40B4-BE49-F238E27FC236}">
                <a16:creationId xmlns:a16="http://schemas.microsoft.com/office/drawing/2014/main" id="{E7DAB076-F5E7-40BE-9C5F-728F428BC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2" y="381000"/>
            <a:ext cx="3781425" cy="585983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0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B5431B44-9CAF-4189-A68C-765126AAD436" descr="B5431B44-9CAF-4189-A68C-765126AAD436">
            <a:extLst>
              <a:ext uri="{FF2B5EF4-FFF2-40B4-BE49-F238E27FC236}">
                <a16:creationId xmlns:a16="http://schemas.microsoft.com/office/drawing/2014/main" id="{3BEB6676-9146-4A56-9372-0F810AB3A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2" y="381000"/>
            <a:ext cx="3952875" cy="6096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0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48D900-54E2-455F-B29D-D058B1A14390}"/>
              </a:ext>
            </a:extLst>
          </p:cNvPr>
          <p:cNvSpPr txBox="1"/>
          <p:nvPr/>
        </p:nvSpPr>
        <p:spPr>
          <a:xfrm>
            <a:off x="836612" y="6240836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River Nelson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F9AE5-154F-43E1-99E4-BC34914F98E7}"/>
              </a:ext>
            </a:extLst>
          </p:cNvPr>
          <p:cNvSpPr txBox="1"/>
          <p:nvPr/>
        </p:nvSpPr>
        <p:spPr>
          <a:xfrm>
            <a:off x="5865812" y="6240836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Enzo Richardson</a:t>
            </a:r>
          </a:p>
        </p:txBody>
      </p:sp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4C6D548F-DF4A-4EE5-8E96-C7B6B1565768" descr="4C6D548F-DF4A-4EE5-8E96-C7B6B1565768">
            <a:extLst>
              <a:ext uri="{FF2B5EF4-FFF2-40B4-BE49-F238E27FC236}">
                <a16:creationId xmlns:a16="http://schemas.microsoft.com/office/drawing/2014/main" id="{54BD25BC-9C1F-4DBE-853C-6F320E31D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" y="381000"/>
            <a:ext cx="3981450" cy="6096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0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D7F735-093F-434E-8630-D8A9C9046132}"/>
              </a:ext>
            </a:extLst>
          </p:cNvPr>
          <p:cNvSpPr txBox="1"/>
          <p:nvPr/>
        </p:nvSpPr>
        <p:spPr>
          <a:xfrm>
            <a:off x="4265612" y="2782669"/>
            <a:ext cx="840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Callen</a:t>
            </a:r>
          </a:p>
          <a:p>
            <a:r>
              <a:rPr lang="en-US" dirty="0"/>
              <a:t>Aresco</a:t>
            </a:r>
          </a:p>
        </p:txBody>
      </p:sp>
      <p:pic>
        <p:nvPicPr>
          <p:cNvPr id="4099" name="6C08DDAE-8EDE-49B8-B6FE-4B031C50C83F" descr="6C08DDAE-8EDE-49B8-B6FE-4B031C50C83F">
            <a:extLst>
              <a:ext uri="{FF2B5EF4-FFF2-40B4-BE49-F238E27FC236}">
                <a16:creationId xmlns:a16="http://schemas.microsoft.com/office/drawing/2014/main" id="{843C4358-C999-4968-889F-51788C855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394343"/>
            <a:ext cx="4067175" cy="6096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0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20C56F-579E-4969-9A0C-02817E1753DC}"/>
              </a:ext>
            </a:extLst>
          </p:cNvPr>
          <p:cNvSpPr txBox="1"/>
          <p:nvPr/>
        </p:nvSpPr>
        <p:spPr>
          <a:xfrm>
            <a:off x="10437812" y="2782668"/>
            <a:ext cx="1116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Madelyn </a:t>
            </a:r>
          </a:p>
          <a:p>
            <a:r>
              <a:rPr lang="en-US" dirty="0"/>
              <a:t>McCarthy</a:t>
            </a:r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B791B9DA-2CEB-4E62-B40E-7CEF64A72252" descr="B791B9DA-2CEB-4E62-B40E-7CEF64A72252">
            <a:extLst>
              <a:ext uri="{FF2B5EF4-FFF2-40B4-BE49-F238E27FC236}">
                <a16:creationId xmlns:a16="http://schemas.microsoft.com/office/drawing/2014/main" id="{EBF325FB-F2E3-4854-859A-120C0B4C4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4210050" cy="6096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0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C440D0-6B93-488E-A4E2-3FA111B32860}"/>
              </a:ext>
            </a:extLst>
          </p:cNvPr>
          <p:cNvSpPr txBox="1"/>
          <p:nvPr/>
        </p:nvSpPr>
        <p:spPr>
          <a:xfrm>
            <a:off x="4341812" y="228600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Ahmed Majid</a:t>
            </a:r>
          </a:p>
        </p:txBody>
      </p:sp>
      <p:pic>
        <p:nvPicPr>
          <p:cNvPr id="5123" name="67679D44-598A-4067-ABCB-CDCD7DA99A3F" descr="67679D44-598A-4067-ABCB-CDCD7DA99A3F">
            <a:extLst>
              <a:ext uri="{FF2B5EF4-FFF2-40B4-BE49-F238E27FC236}">
                <a16:creationId xmlns:a16="http://schemas.microsoft.com/office/drawing/2014/main" id="{5FDD238E-3582-4B19-AD3D-BFCE2D219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947" y="762000"/>
            <a:ext cx="3943350" cy="6096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0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EA3DA8-E7AE-4A7C-8609-76BE89EA430B}"/>
              </a:ext>
            </a:extLst>
          </p:cNvPr>
          <p:cNvSpPr txBox="1"/>
          <p:nvPr/>
        </p:nvSpPr>
        <p:spPr>
          <a:xfrm>
            <a:off x="6627812" y="6248400"/>
            <a:ext cx="1388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Reagan Russ</a:t>
            </a:r>
          </a:p>
        </p:txBody>
      </p:sp>
    </p:spTree>
    <p:extLst>
      <p:ext uri="{BB962C8B-B14F-4D97-AF65-F5344CB8AC3E}">
        <p14:creationId xmlns:p14="http://schemas.microsoft.com/office/powerpoint/2010/main" val="1735722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97ADE66C-B50F-4F58-A1A9-A48F1CD32BB5" descr="97ADE66C-B50F-4F58-A1A9-A48F1CD32BB5">
            <a:extLst>
              <a:ext uri="{FF2B5EF4-FFF2-40B4-BE49-F238E27FC236}">
                <a16:creationId xmlns:a16="http://schemas.microsoft.com/office/drawing/2014/main" id="{056106D2-194E-42FF-9378-9D29F300F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381000"/>
            <a:ext cx="4143375" cy="6096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1400001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FDB45745-D239-439B-8A31-C5B4FD58AAD0" descr="FDB45745-D239-439B-8A31-C5B4FD58AAD0">
            <a:extLst>
              <a:ext uri="{FF2B5EF4-FFF2-40B4-BE49-F238E27FC236}">
                <a16:creationId xmlns:a16="http://schemas.microsoft.com/office/drawing/2014/main" id="{BA09E36C-5767-433B-9F33-1098A80A8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2" y="381000"/>
            <a:ext cx="3943350" cy="6096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13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8FEA97-695C-4632-9E51-B8680A5E6A22}"/>
              </a:ext>
            </a:extLst>
          </p:cNvPr>
          <p:cNvSpPr txBox="1"/>
          <p:nvPr/>
        </p:nvSpPr>
        <p:spPr>
          <a:xfrm>
            <a:off x="5103812" y="6324600"/>
            <a:ext cx="1403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Clara Griffith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9E5DC2-B966-4999-9FDC-03AA6BCA33F8}"/>
              </a:ext>
            </a:extLst>
          </p:cNvPr>
          <p:cNvSpPr txBox="1"/>
          <p:nvPr/>
        </p:nvSpPr>
        <p:spPr>
          <a:xfrm>
            <a:off x="10133012" y="370114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Angeliki</a:t>
            </a:r>
            <a:r>
              <a:rPr lang="en-US" dirty="0"/>
              <a:t> Agrafiotis</a:t>
            </a:r>
          </a:p>
        </p:txBody>
      </p:sp>
    </p:spTree>
    <p:extLst>
      <p:ext uri="{BB962C8B-B14F-4D97-AF65-F5344CB8AC3E}">
        <p14:creationId xmlns:p14="http://schemas.microsoft.com/office/powerpoint/2010/main" val="2765137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BBE23082-ABE2-4210-B1FE-3FE441B1AC23" descr="BBE23082-ABE2-4210-B1FE-3FE441B1AC23">
            <a:extLst>
              <a:ext uri="{FF2B5EF4-FFF2-40B4-BE49-F238E27FC236}">
                <a16:creationId xmlns:a16="http://schemas.microsoft.com/office/drawing/2014/main" id="{551D3925-2EBE-4E85-8333-06B29A2BB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6096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0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D86824-2EA3-40A6-824E-3C29B45B2670}"/>
              </a:ext>
            </a:extLst>
          </p:cNvPr>
          <p:cNvSpPr txBox="1"/>
          <p:nvPr/>
        </p:nvSpPr>
        <p:spPr>
          <a:xfrm>
            <a:off x="836612" y="6248400"/>
            <a:ext cx="1643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Harper Stevens</a:t>
            </a:r>
          </a:p>
        </p:txBody>
      </p:sp>
      <p:pic>
        <p:nvPicPr>
          <p:cNvPr id="7171" name="79168AA2-B907-4422-AF0A-569ADACE4BD8" descr="79168AA2-B907-4422-AF0A-569ADACE4BD8">
            <a:extLst>
              <a:ext uri="{FF2B5EF4-FFF2-40B4-BE49-F238E27FC236}">
                <a16:creationId xmlns:a16="http://schemas.microsoft.com/office/drawing/2014/main" id="{B9857A2C-59E3-44E6-9A39-58784DF4C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0"/>
            <a:ext cx="4105275" cy="6096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0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5BE854-DC96-400F-B43A-57371AF52533}"/>
              </a:ext>
            </a:extLst>
          </p:cNvPr>
          <p:cNvSpPr txBox="1"/>
          <p:nvPr/>
        </p:nvSpPr>
        <p:spPr>
          <a:xfrm>
            <a:off x="9180762" y="6248400"/>
            <a:ext cx="2150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Parker Ryan-Zimmel</a:t>
            </a:r>
          </a:p>
        </p:txBody>
      </p:sp>
    </p:spTree>
    <p:extLst>
      <p:ext uri="{BB962C8B-B14F-4D97-AF65-F5344CB8AC3E}">
        <p14:creationId xmlns:p14="http://schemas.microsoft.com/office/powerpoint/2010/main" val="110850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748D900-54E2-455F-B29D-D058B1A14390}"/>
              </a:ext>
            </a:extLst>
          </p:cNvPr>
          <p:cNvSpPr txBox="1"/>
          <p:nvPr/>
        </p:nvSpPr>
        <p:spPr>
          <a:xfrm>
            <a:off x="836612" y="6240836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Cameron Killian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F9AE5-154F-43E1-99E4-BC34914F98E7}"/>
              </a:ext>
            </a:extLst>
          </p:cNvPr>
          <p:cNvSpPr txBox="1"/>
          <p:nvPr/>
        </p:nvSpPr>
        <p:spPr>
          <a:xfrm>
            <a:off x="5865812" y="6240836"/>
            <a:ext cx="1472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Jake Gennaro</a:t>
            </a:r>
          </a:p>
        </p:txBody>
      </p:sp>
      <p:pic>
        <p:nvPicPr>
          <p:cNvPr id="8194" name="E66EBC63-990D-40B2-8418-9D1C986A243A" descr="E66EBC63-990D-40B2-8418-9D1C986A243A">
            <a:extLst>
              <a:ext uri="{FF2B5EF4-FFF2-40B4-BE49-F238E27FC236}">
                <a16:creationId xmlns:a16="http://schemas.microsoft.com/office/drawing/2014/main" id="{46109BC3-1EEF-46BE-95E1-9C6B1E462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512337"/>
            <a:ext cx="3953905" cy="592622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99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B3B22FBF-43DC-45E6-AAFD-40C6E0C131E6" descr="B3B22FBF-43DC-45E6-AAFD-40C6E0C131E6">
            <a:extLst>
              <a:ext uri="{FF2B5EF4-FFF2-40B4-BE49-F238E27FC236}">
                <a16:creationId xmlns:a16="http://schemas.microsoft.com/office/drawing/2014/main" id="{27CC4082-8245-40A1-97AB-B7C8673F7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105" y="589467"/>
            <a:ext cx="3968228" cy="577196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99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350115"/>
      </p:ext>
    </p:extLst>
  </p:cSld>
  <p:clrMapOvr>
    <a:masterClrMapping/>
  </p:clrMapOvr>
  <p:transition spd="slow">
    <p:randomBa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19</TotalTime>
  <Words>34</Words>
  <Application>Microsoft Office PowerPoint</Application>
  <PresentationFormat>Custom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Corbel</vt:lpstr>
      <vt:lpstr>Digital Blue Tunnel 16x9</vt:lpstr>
      <vt:lpstr>First Grade Artistry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Grade Artistry</dc:title>
  <dc:creator>Karen Tyler</dc:creator>
  <cp:lastModifiedBy>Karen Tyler</cp:lastModifiedBy>
  <cp:revision>3</cp:revision>
  <dcterms:created xsi:type="dcterms:W3CDTF">2021-05-13T18:00:41Z</dcterms:created>
  <dcterms:modified xsi:type="dcterms:W3CDTF">2021-05-13T18:20:30Z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