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sldIdLst>
    <p:sldId id="262" r:id="rId2"/>
    <p:sldId id="263" r:id="rId3"/>
    <p:sldId id="272" r:id="rId4"/>
    <p:sldId id="276" r:id="rId5"/>
    <p:sldId id="267" r:id="rId6"/>
    <p:sldId id="279" r:id="rId7"/>
    <p:sldId id="264" r:id="rId8"/>
    <p:sldId id="265" r:id="rId9"/>
    <p:sldId id="277" r:id="rId10"/>
    <p:sldId id="266" r:id="rId11"/>
    <p:sldId id="280" r:id="rId12"/>
    <p:sldId id="268" r:id="rId13"/>
    <p:sldId id="269" r:id="rId14"/>
    <p:sldId id="278" r:id="rId15"/>
    <p:sldId id="270" r:id="rId16"/>
    <p:sldId id="271" r:id="rId17"/>
    <p:sldId id="281" r:id="rId18"/>
    <p:sldId id="273" r:id="rId19"/>
    <p:sldId id="282" r:id="rId20"/>
    <p:sldId id="274" r:id="rId21"/>
    <p:sldId id="275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22"/>
    <a:srgbClr val="344529"/>
    <a:srgbClr val="2B39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6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60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6137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81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94148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009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7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6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0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0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9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C7522FA-C827-4F59-93B8-42D232729FA5" descr="3C7522FA-C827-4F59-93B8-42D232729FA5">
            <a:extLst>
              <a:ext uri="{FF2B5EF4-FFF2-40B4-BE49-F238E27FC236}">
                <a16:creationId xmlns:a16="http://schemas.microsoft.com/office/drawing/2014/main" id="{48C13AFB-D45E-47C2-9716-0D7C36A5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82167"/>
            <a:ext cx="8470899" cy="6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D5102A-A80F-4214-961C-2C9774C1D3D3}"/>
              </a:ext>
            </a:extLst>
          </p:cNvPr>
          <p:cNvSpPr txBox="1"/>
          <p:nvPr/>
        </p:nvSpPr>
        <p:spPr>
          <a:xfrm>
            <a:off x="9080499" y="723899"/>
            <a:ext cx="226083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anose="04020705040A02060702" pitchFamily="82" charset="0"/>
              </a:rPr>
              <a:t>FIRST GRADE </a:t>
            </a:r>
          </a:p>
          <a:p>
            <a:pPr algn="ctr"/>
            <a:r>
              <a:rPr lang="en-US" sz="3200" b="1" dirty="0">
                <a:latin typeface="Algerian" panose="04020705040A02060702" pitchFamily="82" charset="0"/>
              </a:rPr>
              <a:t>ARTISTRY</a:t>
            </a:r>
          </a:p>
          <a:p>
            <a:pPr algn="ctr"/>
            <a:endParaRPr lang="en-US" sz="3200" b="1" dirty="0">
              <a:latin typeface="Algerian" panose="04020705040A02060702" pitchFamily="82" charset="0"/>
            </a:endParaRPr>
          </a:p>
          <a:p>
            <a:pPr algn="ctr"/>
            <a:r>
              <a:rPr lang="en-US" dirty="0">
                <a:latin typeface="Algerian" panose="04020705040A02060702" pitchFamily="82" charset="0"/>
              </a:rPr>
              <a:t>Arts Walk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solidFill>
                  <a:srgbClr val="2E3722"/>
                </a:solidFill>
                <a:latin typeface="Abadi" panose="020B0604020104020204" pitchFamily="34" charset="0"/>
              </a:rPr>
              <a:t>Title image by </a:t>
            </a:r>
          </a:p>
          <a:p>
            <a:pPr algn="ctr"/>
            <a:r>
              <a:rPr lang="en-US" dirty="0">
                <a:solidFill>
                  <a:srgbClr val="2E3722"/>
                </a:solidFill>
                <a:latin typeface="Abadi" panose="020B0604020104020204" pitchFamily="34" charset="0"/>
              </a:rPr>
              <a:t>Ahmed</a:t>
            </a:r>
          </a:p>
          <a:p>
            <a:pPr algn="ctr"/>
            <a:r>
              <a:rPr lang="en-US" dirty="0">
                <a:solidFill>
                  <a:srgbClr val="2E3722"/>
                </a:solidFill>
                <a:latin typeface="Abadi" panose="020B0604020104020204" pitchFamily="34" charset="0"/>
              </a:rPr>
              <a:t>Majid, Grade 1 </a:t>
            </a:r>
          </a:p>
          <a:p>
            <a:pPr algn="ctr"/>
            <a:r>
              <a:rPr lang="en-US" dirty="0">
                <a:solidFill>
                  <a:srgbClr val="2E3722"/>
                </a:solidFill>
                <a:latin typeface="Abadi" panose="020B0604020104020204" pitchFamily="34" charset="0"/>
              </a:rPr>
              <a:t>(year-long</a:t>
            </a:r>
          </a:p>
          <a:p>
            <a:pPr algn="ctr"/>
            <a:r>
              <a:rPr lang="en-US" dirty="0">
                <a:solidFill>
                  <a:srgbClr val="2E3722"/>
                </a:solidFill>
                <a:latin typeface="Abadi" panose="020B0604020104020204" pitchFamily="34" charset="0"/>
              </a:rPr>
              <a:t>Project)</a:t>
            </a:r>
          </a:p>
        </p:txBody>
      </p:sp>
    </p:spTree>
    <p:extLst>
      <p:ext uri="{BB962C8B-B14F-4D97-AF65-F5344CB8AC3E}">
        <p14:creationId xmlns:p14="http://schemas.microsoft.com/office/powerpoint/2010/main" val="332954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2CA5D40E-2D0D-4793-961B-02E611DB0F3D" descr="2CA5D40E-2D0D-4793-961B-02E611DB0F3D">
            <a:extLst>
              <a:ext uri="{FF2B5EF4-FFF2-40B4-BE49-F238E27FC236}">
                <a16:creationId xmlns:a16="http://schemas.microsoft.com/office/drawing/2014/main" id="{F36E218D-6EF4-47A6-9433-62D5EE6D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271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Ahmed Majid</a:t>
            </a:r>
          </a:p>
        </p:txBody>
      </p:sp>
    </p:spTree>
    <p:extLst>
      <p:ext uri="{BB962C8B-B14F-4D97-AF65-F5344CB8AC3E}">
        <p14:creationId xmlns:p14="http://schemas.microsoft.com/office/powerpoint/2010/main" val="22265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1203066" y="2905780"/>
            <a:ext cx="2144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Leo Almeida</a:t>
            </a:r>
          </a:p>
        </p:txBody>
      </p:sp>
      <p:pic>
        <p:nvPicPr>
          <p:cNvPr id="19458" name="BABDDC18-0370-4C2A-9EA4-AEB717F38EFF" descr="BABDDC18-0370-4C2A-9EA4-AEB717F38EFF">
            <a:extLst>
              <a:ext uri="{FF2B5EF4-FFF2-40B4-BE49-F238E27FC236}">
                <a16:creationId xmlns:a16="http://schemas.microsoft.com/office/drawing/2014/main" id="{9BB9FFA6-6B6F-4BDF-8CA8-1CFFF4D68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52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2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Cameron Killian</a:t>
            </a:r>
          </a:p>
        </p:txBody>
      </p:sp>
      <p:pic>
        <p:nvPicPr>
          <p:cNvPr id="7170" name="2C3F19EF-C732-49EC-9AFB-E03BAC3A5512" descr="2C3F19EF-C732-49EC-9AFB-E03BAC3A5512">
            <a:extLst>
              <a:ext uri="{FF2B5EF4-FFF2-40B4-BE49-F238E27FC236}">
                <a16:creationId xmlns:a16="http://schemas.microsoft.com/office/drawing/2014/main" id="{5312D577-0A5E-42B9-AC96-8AE4B5D1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5" y="126745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49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178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River Nelson</a:t>
            </a:r>
          </a:p>
        </p:txBody>
      </p:sp>
      <p:pic>
        <p:nvPicPr>
          <p:cNvPr id="8194" name="10F0554A-F5C2-4BB9-9D00-0F342FF66905" descr="10F0554A-F5C2-4BB9-9D00-0F342FF66905">
            <a:extLst>
              <a:ext uri="{FF2B5EF4-FFF2-40B4-BE49-F238E27FC236}">
                <a16:creationId xmlns:a16="http://schemas.microsoft.com/office/drawing/2014/main" id="{95001A41-BF05-459E-948F-68303AB93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9" y="1032671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5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706677" y="3021931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Berkley </a:t>
            </a:r>
            <a:r>
              <a:rPr lang="en-US" sz="2800" dirty="0" err="1"/>
              <a:t>Geertson</a:t>
            </a:r>
            <a:endParaRPr lang="en-US" sz="2800" dirty="0"/>
          </a:p>
        </p:txBody>
      </p:sp>
      <p:pic>
        <p:nvPicPr>
          <p:cNvPr id="17410" name="4CC50E0B-F57B-4674-A8B3-BAE6AE717BB2" descr="4CC50E0B-F57B-4674-A8B3-BAE6AE717BB2">
            <a:extLst>
              <a:ext uri="{FF2B5EF4-FFF2-40B4-BE49-F238E27FC236}">
                <a16:creationId xmlns:a16="http://schemas.microsoft.com/office/drawing/2014/main" id="{7EAEF82C-3017-45B7-A9D1-0E0F6E5E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295" y="997541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56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Matheos</a:t>
            </a:r>
            <a:r>
              <a:rPr lang="en-US" sz="2800" dirty="0"/>
              <a:t> Kebede</a:t>
            </a:r>
          </a:p>
        </p:txBody>
      </p:sp>
      <p:pic>
        <p:nvPicPr>
          <p:cNvPr id="9218" name="126B087C-C32F-49B3-BDBF-CE4802D5B22F" descr="126B087C-C32F-49B3-BDBF-CE4802D5B22F">
            <a:extLst>
              <a:ext uri="{FF2B5EF4-FFF2-40B4-BE49-F238E27FC236}">
                <a16:creationId xmlns:a16="http://schemas.microsoft.com/office/drawing/2014/main" id="{BB2C4779-C8B2-42C2-B8BC-D6884B27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5" y="1032671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2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355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Lucas Euliano</a:t>
            </a:r>
          </a:p>
        </p:txBody>
      </p:sp>
      <p:pic>
        <p:nvPicPr>
          <p:cNvPr id="10242" name="4008EB02-8EEE-4FF8-80DD-5F562C17BBEC" descr="4008EB02-8EEE-4FF8-80DD-5F562C17BBEC">
            <a:extLst>
              <a:ext uri="{FF2B5EF4-FFF2-40B4-BE49-F238E27FC236}">
                <a16:creationId xmlns:a16="http://schemas.microsoft.com/office/drawing/2014/main" id="{498E62A6-E26E-4F97-A2B6-1B5374EF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8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8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1203066" y="2905780"/>
            <a:ext cx="2321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Clara Griffith</a:t>
            </a:r>
          </a:p>
        </p:txBody>
      </p:sp>
      <p:pic>
        <p:nvPicPr>
          <p:cNvPr id="20482" name="3F6A043B-BB1E-4860-BF49-BDD2FF2C8263" descr="3F6A043B-BB1E-4860-BF49-BDD2FF2C8263">
            <a:extLst>
              <a:ext uri="{FF2B5EF4-FFF2-40B4-BE49-F238E27FC236}">
                <a16:creationId xmlns:a16="http://schemas.microsoft.com/office/drawing/2014/main" id="{1A45D9C8-33A7-464E-B889-265D6183F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1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30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Arianika</a:t>
            </a:r>
            <a:r>
              <a:rPr lang="en-US" sz="2800" dirty="0"/>
              <a:t> Dev-Ochs</a:t>
            </a:r>
          </a:p>
        </p:txBody>
      </p:sp>
      <p:pic>
        <p:nvPicPr>
          <p:cNvPr id="12290" name="7DD2F945-5B9B-4578-8B05-42097BFCE815" descr="7DD2F945-5B9B-4578-8B05-42097BFCE815">
            <a:extLst>
              <a:ext uri="{FF2B5EF4-FFF2-40B4-BE49-F238E27FC236}">
                <a16:creationId xmlns:a16="http://schemas.microsoft.com/office/drawing/2014/main" id="{AB59F9E4-83F2-4471-A3F3-74CB1DE98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3" y="1032671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589900" y="2801277"/>
            <a:ext cx="3085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Angeliki</a:t>
            </a:r>
            <a:r>
              <a:rPr lang="en-US" sz="2800" dirty="0"/>
              <a:t> Agrafiotis</a:t>
            </a:r>
          </a:p>
        </p:txBody>
      </p:sp>
      <p:pic>
        <p:nvPicPr>
          <p:cNvPr id="21506" name="93AC9AEA-36D6-4E69-95F2-BD4670154562" descr="93AC9AEA-36D6-4E69-95F2-BD4670154562">
            <a:extLst>
              <a:ext uri="{FF2B5EF4-FFF2-40B4-BE49-F238E27FC236}">
                <a16:creationId xmlns:a16="http://schemas.microsoft.com/office/drawing/2014/main" id="{D5C5DC31-8537-4FBE-AFCE-5D673816D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425" y="1245735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C396DE5-ECEC-46E4-A8D2-BC7E9664AA9A" descr="5C396DE5-ECEC-46E4-A8D2-BC7E9664AA9A">
            <a:extLst>
              <a:ext uri="{FF2B5EF4-FFF2-40B4-BE49-F238E27FC236}">
                <a16:creationId xmlns:a16="http://schemas.microsoft.com/office/drawing/2014/main" id="{896F2374-8166-4664-B605-7B60C0CBF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r="-505"/>
          <a:stretch/>
        </p:blipFill>
        <p:spPr bwMode="auto">
          <a:xfrm>
            <a:off x="2654346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30000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7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Madeline McCarthy</a:t>
            </a:r>
          </a:p>
        </p:txBody>
      </p:sp>
      <p:pic>
        <p:nvPicPr>
          <p:cNvPr id="13314" name="B34CCBFD-0A3E-4F4E-B6C5-7505C52C095E" descr="B34CCBFD-0A3E-4F4E-B6C5-7505C52C095E">
            <a:extLst>
              <a:ext uri="{FF2B5EF4-FFF2-40B4-BE49-F238E27FC236}">
                <a16:creationId xmlns:a16="http://schemas.microsoft.com/office/drawing/2014/main" id="{8E22528F-CB3C-422C-8663-C3D4AA6F3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3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1203066" y="2905780"/>
            <a:ext cx="234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Callen Aresco</a:t>
            </a:r>
          </a:p>
        </p:txBody>
      </p:sp>
      <p:pic>
        <p:nvPicPr>
          <p:cNvPr id="14338" name="E2E579B4-42FF-4C25-B785-13118589BC17" descr="E2E579B4-42FF-4C25-B785-13118589BC17">
            <a:extLst>
              <a:ext uri="{FF2B5EF4-FFF2-40B4-BE49-F238E27FC236}">
                <a16:creationId xmlns:a16="http://schemas.microsoft.com/office/drawing/2014/main" id="{C9004BCF-FC7C-48ED-AC9E-36A3C9F49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97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8084D4F1-F8A7-4F50-9510-BD139491199C" descr="8084D4F1-F8A7-4F50-9510-BD139491199C">
            <a:extLst>
              <a:ext uri="{FF2B5EF4-FFF2-40B4-BE49-F238E27FC236}">
                <a16:creationId xmlns:a16="http://schemas.microsoft.com/office/drawing/2014/main" id="{86079C21-60D2-4720-869E-CE634D25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20" y="553403"/>
            <a:ext cx="6096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8C34C6-B551-4FC6-81E5-E7E88FB8019D}"/>
              </a:ext>
            </a:extLst>
          </p:cNvPr>
          <p:cNvSpPr txBox="1"/>
          <p:nvPr/>
        </p:nvSpPr>
        <p:spPr>
          <a:xfrm>
            <a:off x="3304903" y="5617029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 you for viewing our artwork!</a:t>
            </a:r>
          </a:p>
        </p:txBody>
      </p:sp>
    </p:spTree>
    <p:extLst>
      <p:ext uri="{BB962C8B-B14F-4D97-AF65-F5344CB8AC3E}">
        <p14:creationId xmlns:p14="http://schemas.microsoft.com/office/powerpoint/2010/main" val="38263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257108" y="2808514"/>
            <a:ext cx="341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Parker Ryan-Zimmel</a:t>
            </a:r>
          </a:p>
        </p:txBody>
      </p:sp>
      <p:pic>
        <p:nvPicPr>
          <p:cNvPr id="11266" name="B564E067-CA7C-4209-9642-73271FF36204" descr="B564E067-CA7C-4209-9642-73271FF36204">
            <a:extLst>
              <a:ext uri="{FF2B5EF4-FFF2-40B4-BE49-F238E27FC236}">
                <a16:creationId xmlns:a16="http://schemas.microsoft.com/office/drawing/2014/main" id="{B46DBC1E-16A9-4102-ABFB-24CFF040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0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1203066" y="2905780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Harper Stevens</a:t>
            </a:r>
          </a:p>
        </p:txBody>
      </p:sp>
      <p:pic>
        <p:nvPicPr>
          <p:cNvPr id="15362" name="0C81EF17-7F17-4E31-8392-08D631E55730" descr="0C81EF17-7F17-4E31-8392-08D631E55730">
            <a:extLst>
              <a:ext uri="{FF2B5EF4-FFF2-40B4-BE49-F238E27FC236}">
                <a16:creationId xmlns:a16="http://schemas.microsoft.com/office/drawing/2014/main" id="{ED0DA218-A25E-410A-8177-5FBA1804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37" y="1049792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583680" y="2795451"/>
            <a:ext cx="2120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Reagan Russ</a:t>
            </a:r>
          </a:p>
        </p:txBody>
      </p:sp>
      <p:pic>
        <p:nvPicPr>
          <p:cNvPr id="6146" name="633B6E61-8485-42C5-AC6C-24EEB312871B" descr="633B6E61-8485-42C5-AC6C-24EEB312871B">
            <a:extLst>
              <a:ext uri="{FF2B5EF4-FFF2-40B4-BE49-F238E27FC236}">
                <a16:creationId xmlns:a16="http://schemas.microsoft.com/office/drawing/2014/main" id="{581F9E4D-D810-4AC7-861F-451D607F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7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1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628300" y="2905780"/>
            <a:ext cx="2789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Enzo Richardson</a:t>
            </a:r>
          </a:p>
        </p:txBody>
      </p:sp>
      <p:pic>
        <p:nvPicPr>
          <p:cNvPr id="18434" name="C0759072-C08D-40E1-8D88-38BA80D48270" descr="C0759072-C08D-40E1-8D88-38BA80D48270">
            <a:extLst>
              <a:ext uri="{FF2B5EF4-FFF2-40B4-BE49-F238E27FC236}">
                <a16:creationId xmlns:a16="http://schemas.microsoft.com/office/drawing/2014/main" id="{67AD2AE7-D5D3-4274-8463-A75DCBDD3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97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6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50BBE-8EDF-4CB6-A459-C4528F381C50}"/>
              </a:ext>
            </a:extLst>
          </p:cNvPr>
          <p:cNvSpPr txBox="1"/>
          <p:nvPr/>
        </p:nvSpPr>
        <p:spPr>
          <a:xfrm>
            <a:off x="6936376" y="3059668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Jamie Bowes</a:t>
            </a:r>
          </a:p>
        </p:txBody>
      </p:sp>
      <p:pic>
        <p:nvPicPr>
          <p:cNvPr id="3075" name="D2576482-4F05-4086-A2D7-20C33F390DE4" descr="D2576482-4F05-4086-A2D7-20C33F390DE4">
            <a:extLst>
              <a:ext uri="{FF2B5EF4-FFF2-40B4-BE49-F238E27FC236}">
                <a16:creationId xmlns:a16="http://schemas.microsoft.com/office/drawing/2014/main" id="{1C714AC5-C675-472B-A2BF-E9FEF8A3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9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050BBE-8EDF-4CB6-A459-C4528F381C50}"/>
              </a:ext>
            </a:extLst>
          </p:cNvPr>
          <p:cNvSpPr txBox="1"/>
          <p:nvPr/>
        </p:nvSpPr>
        <p:spPr>
          <a:xfrm>
            <a:off x="6714307" y="2990689"/>
            <a:ext cx="2212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Lila Cotterill</a:t>
            </a:r>
          </a:p>
        </p:txBody>
      </p:sp>
      <p:pic>
        <p:nvPicPr>
          <p:cNvPr id="4098" name="E3DD7DB3-5F63-4CF6-8609-5A9ABAD9B688" descr="E3DD7DB3-5F63-4CF6-8609-5A9ABAD9B688">
            <a:extLst>
              <a:ext uri="{FF2B5EF4-FFF2-40B4-BE49-F238E27FC236}">
                <a16:creationId xmlns:a16="http://schemas.microsoft.com/office/drawing/2014/main" id="{67B21648-333F-4440-B148-0B387C607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" y="1143000"/>
            <a:ext cx="6096000" cy="45720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C980CE-5F95-4470-8ED2-0FD774CFFDC9}"/>
              </a:ext>
            </a:extLst>
          </p:cNvPr>
          <p:cNvSpPr txBox="1"/>
          <p:nvPr/>
        </p:nvSpPr>
        <p:spPr>
          <a:xfrm>
            <a:off x="1203066" y="2905780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Jake Gennaro</a:t>
            </a:r>
          </a:p>
        </p:txBody>
      </p:sp>
      <p:pic>
        <p:nvPicPr>
          <p:cNvPr id="16387" name="24945EE4-CCA5-4995-B9EF-7C6DA2421CF7" descr="24945EE4-CCA5-4995-B9EF-7C6DA2421CF7">
            <a:extLst>
              <a:ext uri="{FF2B5EF4-FFF2-40B4-BE49-F238E27FC236}">
                <a16:creationId xmlns:a16="http://schemas.microsoft.com/office/drawing/2014/main" id="{EE2BF505-D8F2-42D3-A2A1-260BC65B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46" y="381000"/>
            <a:ext cx="4324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460306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63</Words>
  <Application>Microsoft Office PowerPoint</Application>
  <PresentationFormat>Widescreen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Abadi</vt:lpstr>
      <vt:lpstr>Algerian</vt:lpstr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2021-05-13T14:14:27Z</dcterms:created>
  <dcterms:modified xsi:type="dcterms:W3CDTF">2021-05-13T14:52:52Z</dcterms:modified>
</cp:coreProperties>
</file>