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5/13/2021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5/13/2021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First Grade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Artistry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Arts Walk 2021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882"/>
    </mc:Choice>
    <mc:Fallback xmlns="">
      <p:transition spd="slow" advTm="388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51BFA47D-2409-466A-8C87-224267BCDB6C" descr="51BFA47D-2409-466A-8C87-224267BCDB6C">
            <a:extLst>
              <a:ext uri="{FF2B5EF4-FFF2-40B4-BE49-F238E27FC236}">
                <a16:creationId xmlns:a16="http://schemas.microsoft.com/office/drawing/2014/main" id="{5F5B363E-7CC2-48DC-BB75-D0CFD67FE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413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9AAA8C-6751-4922-9C1F-446EA544E3E3}"/>
              </a:ext>
            </a:extLst>
          </p:cNvPr>
          <p:cNvSpPr txBox="1"/>
          <p:nvPr/>
        </p:nvSpPr>
        <p:spPr>
          <a:xfrm>
            <a:off x="5198959" y="5613400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Jake Gennaro</a:t>
            </a:r>
          </a:p>
        </p:txBody>
      </p:sp>
    </p:spTree>
    <p:extLst>
      <p:ext uri="{BB962C8B-B14F-4D97-AF65-F5344CB8AC3E}">
        <p14:creationId xmlns:p14="http://schemas.microsoft.com/office/powerpoint/2010/main" val="20387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D6B64A07-784B-4BC7-B4E7-8A50F3F23C26" descr="D6B64A07-784B-4BC7-B4E7-8A50F3F23C26">
            <a:extLst>
              <a:ext uri="{FF2B5EF4-FFF2-40B4-BE49-F238E27FC236}">
                <a16:creationId xmlns:a16="http://schemas.microsoft.com/office/drawing/2014/main" id="{4DB883EF-6C66-4ACF-B684-ACE98B6F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6016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1363BE-F006-4507-9DF5-FAAA54703922}"/>
              </a:ext>
            </a:extLst>
          </p:cNvPr>
          <p:cNvSpPr txBox="1"/>
          <p:nvPr/>
        </p:nvSpPr>
        <p:spPr>
          <a:xfrm>
            <a:off x="5016217" y="56515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Angeliki</a:t>
            </a:r>
            <a:r>
              <a:rPr lang="en-US" dirty="0"/>
              <a:t> Agrafiotis</a:t>
            </a:r>
          </a:p>
        </p:txBody>
      </p:sp>
    </p:spTree>
    <p:extLst>
      <p:ext uri="{BB962C8B-B14F-4D97-AF65-F5344CB8AC3E}">
        <p14:creationId xmlns:p14="http://schemas.microsoft.com/office/powerpoint/2010/main" val="1739558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44ED4C1E-0AD7-4DDF-BA3F-29A51813174A" descr="44ED4C1E-0AD7-4DDF-BA3F-29A51813174A">
            <a:extLst>
              <a:ext uri="{FF2B5EF4-FFF2-40B4-BE49-F238E27FC236}">
                <a16:creationId xmlns:a16="http://schemas.microsoft.com/office/drawing/2014/main" id="{F4E68F67-4B07-4058-88DF-5D999429D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8302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E8B72D-AC2D-49D7-B0B3-101E2BE4C126}"/>
              </a:ext>
            </a:extLst>
          </p:cNvPr>
          <p:cNvSpPr txBox="1"/>
          <p:nvPr/>
        </p:nvSpPr>
        <p:spPr>
          <a:xfrm>
            <a:off x="5054600" y="5658405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Callen Aresco</a:t>
            </a:r>
          </a:p>
        </p:txBody>
      </p:sp>
    </p:spTree>
    <p:extLst>
      <p:ext uri="{BB962C8B-B14F-4D97-AF65-F5344CB8AC3E}">
        <p14:creationId xmlns:p14="http://schemas.microsoft.com/office/powerpoint/2010/main" val="3041426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94D9DB2D-34B0-4281-8FF6-2FC4106B1427" descr="94D9DB2D-34B0-4281-8FF6-2FC4106B1427">
            <a:extLst>
              <a:ext uri="{FF2B5EF4-FFF2-40B4-BE49-F238E27FC236}">
                <a16:creationId xmlns:a16="http://schemas.microsoft.com/office/drawing/2014/main" id="{DE8EE3DB-9F03-4692-A30A-BF70A1B5C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6651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061E97-BCE5-4576-BA3D-8C3DB99A63E9}"/>
              </a:ext>
            </a:extLst>
          </p:cNvPr>
          <p:cNvSpPr txBox="1"/>
          <p:nvPr/>
        </p:nvSpPr>
        <p:spPr>
          <a:xfrm>
            <a:off x="5105400" y="5702300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Lucas Euliano</a:t>
            </a:r>
          </a:p>
        </p:txBody>
      </p:sp>
    </p:spTree>
    <p:extLst>
      <p:ext uri="{BB962C8B-B14F-4D97-AF65-F5344CB8AC3E}">
        <p14:creationId xmlns:p14="http://schemas.microsoft.com/office/powerpoint/2010/main" val="2190160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7F9574E5-CB81-43EA-AC06-844A95EF51D4" descr="7F9574E5-CB81-43EA-AC06-844A95EF51D4">
            <a:extLst>
              <a:ext uri="{FF2B5EF4-FFF2-40B4-BE49-F238E27FC236}">
                <a16:creationId xmlns:a16="http://schemas.microsoft.com/office/drawing/2014/main" id="{BF358FAE-CD48-4B09-A25B-85D69A83A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921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A002A9-64D2-4A0F-BBC4-D2508EA4E0B2}"/>
              </a:ext>
            </a:extLst>
          </p:cNvPr>
          <p:cNvSpPr txBox="1"/>
          <p:nvPr/>
        </p:nvSpPr>
        <p:spPr>
          <a:xfrm>
            <a:off x="5588000" y="5727700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Reagan Russ</a:t>
            </a:r>
          </a:p>
        </p:txBody>
      </p:sp>
    </p:spTree>
    <p:extLst>
      <p:ext uri="{BB962C8B-B14F-4D97-AF65-F5344CB8AC3E}">
        <p14:creationId xmlns:p14="http://schemas.microsoft.com/office/powerpoint/2010/main" val="2366757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DE891CBD-49A0-40E7-A35D-463235E2AAA5" descr="DE891CBD-49A0-40E7-A35D-463235E2AAA5">
            <a:extLst>
              <a:ext uri="{FF2B5EF4-FFF2-40B4-BE49-F238E27FC236}">
                <a16:creationId xmlns:a16="http://schemas.microsoft.com/office/drawing/2014/main" id="{D1C1A309-F9CE-46D5-A8D6-765A03C1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6270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09C2E0-35EE-451C-B975-A4042986E459}"/>
              </a:ext>
            </a:extLst>
          </p:cNvPr>
          <p:cNvSpPr txBox="1"/>
          <p:nvPr/>
        </p:nvSpPr>
        <p:spPr>
          <a:xfrm>
            <a:off x="4789661" y="5689600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Parker Ryan-Zimmel</a:t>
            </a:r>
          </a:p>
        </p:txBody>
      </p:sp>
    </p:spTree>
    <p:extLst>
      <p:ext uri="{BB962C8B-B14F-4D97-AF65-F5344CB8AC3E}">
        <p14:creationId xmlns:p14="http://schemas.microsoft.com/office/powerpoint/2010/main" val="3213445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6257BA5-FFA0-4963-B378-6E49A5D6D7AC" descr="C6257BA5-FFA0-4963-B378-6E49A5D6D7AC">
            <a:extLst>
              <a:ext uri="{FF2B5EF4-FFF2-40B4-BE49-F238E27FC236}">
                <a16:creationId xmlns:a16="http://schemas.microsoft.com/office/drawing/2014/main" id="{93116743-DB10-4FF7-A152-86DEAB431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6651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B3D1A7-039D-43EF-BA9B-1ADB90083A70}"/>
              </a:ext>
            </a:extLst>
          </p:cNvPr>
          <p:cNvSpPr txBox="1"/>
          <p:nvPr/>
        </p:nvSpPr>
        <p:spPr>
          <a:xfrm>
            <a:off x="5397500" y="56134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Jamie Bowes</a:t>
            </a:r>
          </a:p>
        </p:txBody>
      </p:sp>
    </p:spTree>
    <p:extLst>
      <p:ext uri="{BB962C8B-B14F-4D97-AF65-F5344CB8AC3E}">
        <p14:creationId xmlns:p14="http://schemas.microsoft.com/office/powerpoint/2010/main" val="4049568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46667A77-8C42-4E50-8556-A98FD648DB1A" descr="46667A77-8C42-4E50-8556-A98FD648DB1A">
            <a:extLst>
              <a:ext uri="{FF2B5EF4-FFF2-40B4-BE49-F238E27FC236}">
                <a16:creationId xmlns:a16="http://schemas.microsoft.com/office/drawing/2014/main" id="{667AC1B1-A20B-4CC4-9FBB-1806D89BA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6524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803023-D2C7-447E-B2C6-801038EB04E6}"/>
              </a:ext>
            </a:extLst>
          </p:cNvPr>
          <p:cNvSpPr txBox="1"/>
          <p:nvPr/>
        </p:nvSpPr>
        <p:spPr>
          <a:xfrm>
            <a:off x="4965722" y="5549900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Arianika</a:t>
            </a:r>
            <a:r>
              <a:rPr lang="en-US" dirty="0"/>
              <a:t> Dev-Ochs</a:t>
            </a:r>
          </a:p>
        </p:txBody>
      </p:sp>
    </p:spTree>
    <p:extLst>
      <p:ext uri="{BB962C8B-B14F-4D97-AF65-F5344CB8AC3E}">
        <p14:creationId xmlns:p14="http://schemas.microsoft.com/office/powerpoint/2010/main" val="1748041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93667EED-6CF0-4C45-AF53-AFB517D87EE1" descr="93667EED-6CF0-4C45-AF53-AFB517D87EE1">
            <a:extLst>
              <a:ext uri="{FF2B5EF4-FFF2-40B4-BE49-F238E27FC236}">
                <a16:creationId xmlns:a16="http://schemas.microsoft.com/office/drawing/2014/main" id="{74B3AC8A-1563-4909-987C-D9AB7728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6270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EED74A-729C-4B65-A738-104DF37F8F93}"/>
              </a:ext>
            </a:extLst>
          </p:cNvPr>
          <p:cNvSpPr txBox="1"/>
          <p:nvPr/>
        </p:nvSpPr>
        <p:spPr>
          <a:xfrm>
            <a:off x="4881565" y="548640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Madeline McCarthy</a:t>
            </a:r>
          </a:p>
        </p:txBody>
      </p:sp>
    </p:spTree>
    <p:extLst>
      <p:ext uri="{BB962C8B-B14F-4D97-AF65-F5344CB8AC3E}">
        <p14:creationId xmlns:p14="http://schemas.microsoft.com/office/powerpoint/2010/main" val="1265666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59E8C9EE-F82E-4B98-947A-D991CB1AF6B1" descr="59E8C9EE-F82E-4B98-947A-D991CB1AF6B1">
            <a:extLst>
              <a:ext uri="{FF2B5EF4-FFF2-40B4-BE49-F238E27FC236}">
                <a16:creationId xmlns:a16="http://schemas.microsoft.com/office/drawing/2014/main" id="{7705A504-076C-4F12-81DE-A30050BC7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7286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6545FF-E39F-4074-94EF-2DE6EC7B5A0B}"/>
              </a:ext>
            </a:extLst>
          </p:cNvPr>
          <p:cNvSpPr txBox="1"/>
          <p:nvPr/>
        </p:nvSpPr>
        <p:spPr>
          <a:xfrm>
            <a:off x="5067300" y="56642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Cameron Killian</a:t>
            </a:r>
          </a:p>
        </p:txBody>
      </p:sp>
    </p:spTree>
    <p:extLst>
      <p:ext uri="{BB962C8B-B14F-4D97-AF65-F5344CB8AC3E}">
        <p14:creationId xmlns:p14="http://schemas.microsoft.com/office/powerpoint/2010/main" val="785602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E10E6FB7-65E6-4D08-843A-7147CF406D39" descr="E10E6FB7-65E6-4D08-843A-7147CF406D39">
            <a:extLst>
              <a:ext uri="{FF2B5EF4-FFF2-40B4-BE49-F238E27FC236}">
                <a16:creationId xmlns:a16="http://schemas.microsoft.com/office/drawing/2014/main" id="{B1EDC865-88C0-4624-8D51-524150230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9572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53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59557EF4-F5F5-4C8D-8ED5-7C80096F0114" descr="59557EF4-F5F5-4C8D-8ED5-7C80096F0114">
            <a:extLst>
              <a:ext uri="{FF2B5EF4-FFF2-40B4-BE49-F238E27FC236}">
                <a16:creationId xmlns:a16="http://schemas.microsoft.com/office/drawing/2014/main" id="{2EFFB898-0599-4CEC-828E-B4376D569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8175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A7588C-3924-4152-8C3C-5CF90341B250}"/>
              </a:ext>
            </a:extLst>
          </p:cNvPr>
          <p:cNvSpPr txBox="1"/>
          <p:nvPr/>
        </p:nvSpPr>
        <p:spPr>
          <a:xfrm>
            <a:off x="5003800" y="5671105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Harper Stevens</a:t>
            </a:r>
          </a:p>
        </p:txBody>
      </p:sp>
    </p:spTree>
    <p:extLst>
      <p:ext uri="{BB962C8B-B14F-4D97-AF65-F5344CB8AC3E}">
        <p14:creationId xmlns:p14="http://schemas.microsoft.com/office/powerpoint/2010/main" val="609779524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33B5E9A1-9869-4644-BE24-B131F847A642" descr="33B5E9A1-9869-4644-BE24-B131F847A642">
            <a:extLst>
              <a:ext uri="{FF2B5EF4-FFF2-40B4-BE49-F238E27FC236}">
                <a16:creationId xmlns:a16="http://schemas.microsoft.com/office/drawing/2014/main" id="{5BF437C0-D3F6-4181-91C5-4AEE45398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302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D86930-FC1E-4DD9-86DE-E0EB0454D74D}"/>
              </a:ext>
            </a:extLst>
          </p:cNvPr>
          <p:cNvSpPr txBox="1"/>
          <p:nvPr/>
        </p:nvSpPr>
        <p:spPr>
          <a:xfrm>
            <a:off x="5245100" y="5658405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Enzo Richardson</a:t>
            </a:r>
          </a:p>
        </p:txBody>
      </p:sp>
    </p:spTree>
    <p:extLst>
      <p:ext uri="{BB962C8B-B14F-4D97-AF65-F5344CB8AC3E}">
        <p14:creationId xmlns:p14="http://schemas.microsoft.com/office/powerpoint/2010/main" val="213129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88CFF17C-22B7-4895-9B80-1DBF9B56F1DD" descr="88CFF17C-22B7-4895-9B80-1DBF9B56F1DD">
            <a:extLst>
              <a:ext uri="{FF2B5EF4-FFF2-40B4-BE49-F238E27FC236}">
                <a16:creationId xmlns:a16="http://schemas.microsoft.com/office/drawing/2014/main" id="{52CA8B61-AED3-4C8B-B075-B6EFE6D4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9318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70963B-7307-4BC9-BC3F-7B4379FB5350}"/>
              </a:ext>
            </a:extLst>
          </p:cNvPr>
          <p:cNvSpPr txBox="1"/>
          <p:nvPr/>
        </p:nvSpPr>
        <p:spPr>
          <a:xfrm>
            <a:off x="4610100" y="5943600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Leo Almeida</a:t>
            </a:r>
          </a:p>
        </p:txBody>
      </p:sp>
    </p:spTree>
    <p:extLst>
      <p:ext uri="{BB962C8B-B14F-4D97-AF65-F5344CB8AC3E}">
        <p14:creationId xmlns:p14="http://schemas.microsoft.com/office/powerpoint/2010/main" val="6803595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9D5164F-CC1E-480A-A587-F753D23F5EE9" descr="C9D5164F-CC1E-480A-A587-F753D23F5EE9">
            <a:extLst>
              <a:ext uri="{FF2B5EF4-FFF2-40B4-BE49-F238E27FC236}">
                <a16:creationId xmlns:a16="http://schemas.microsoft.com/office/drawing/2014/main" id="{7B9C4ABE-471A-4C47-8328-08A77CCBC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10461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FB0CBB-33EC-45B8-8091-7B7B008AE6A9}"/>
              </a:ext>
            </a:extLst>
          </p:cNvPr>
          <p:cNvSpPr txBox="1"/>
          <p:nvPr/>
        </p:nvSpPr>
        <p:spPr>
          <a:xfrm>
            <a:off x="5067300" y="59055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Berkley </a:t>
            </a:r>
            <a:r>
              <a:rPr lang="en-US" dirty="0" err="1"/>
              <a:t>Geertson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6825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2BC865AC-66CC-4B2D-8DE9-4C5D22F727D8" descr="2BC865AC-66CC-4B2D-8DE9-4C5D22F727D8">
            <a:extLst>
              <a:ext uri="{FF2B5EF4-FFF2-40B4-BE49-F238E27FC236}">
                <a16:creationId xmlns:a16="http://schemas.microsoft.com/office/drawing/2014/main" id="{2CA33DFD-9FB1-4062-81F0-8EE49A05A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9572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E125DC-9432-41F5-82E2-7621003E428E}"/>
              </a:ext>
            </a:extLst>
          </p:cNvPr>
          <p:cNvSpPr txBox="1"/>
          <p:nvPr/>
        </p:nvSpPr>
        <p:spPr>
          <a:xfrm>
            <a:off x="5791200" y="5716071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Lila Cotterill</a:t>
            </a:r>
          </a:p>
        </p:txBody>
      </p:sp>
    </p:spTree>
    <p:extLst>
      <p:ext uri="{BB962C8B-B14F-4D97-AF65-F5344CB8AC3E}">
        <p14:creationId xmlns:p14="http://schemas.microsoft.com/office/powerpoint/2010/main" val="412264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F487CBB1-D796-45F1-BA72-7408D210F1C0" descr="F487CBB1-D796-45F1-BA72-7408D210F1C0">
            <a:extLst>
              <a:ext uri="{FF2B5EF4-FFF2-40B4-BE49-F238E27FC236}">
                <a16:creationId xmlns:a16="http://schemas.microsoft.com/office/drawing/2014/main" id="{39030AF9-B932-4112-82A4-37C73D91E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7286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C68B5C-FBB1-4208-85CE-24B6D25C80D9}"/>
              </a:ext>
            </a:extLst>
          </p:cNvPr>
          <p:cNvSpPr txBox="1"/>
          <p:nvPr/>
        </p:nvSpPr>
        <p:spPr>
          <a:xfrm>
            <a:off x="4942203" y="5613400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Ahmed Majid</a:t>
            </a:r>
          </a:p>
        </p:txBody>
      </p:sp>
    </p:spTree>
    <p:extLst>
      <p:ext uri="{BB962C8B-B14F-4D97-AF65-F5344CB8AC3E}">
        <p14:creationId xmlns:p14="http://schemas.microsoft.com/office/powerpoint/2010/main" val="325264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014DD61A-EDFE-4A75-89A5-DDF8CD1435BF" descr="014DD61A-EDFE-4A75-89A5-DDF8CD1435BF">
            <a:extLst>
              <a:ext uri="{FF2B5EF4-FFF2-40B4-BE49-F238E27FC236}">
                <a16:creationId xmlns:a16="http://schemas.microsoft.com/office/drawing/2014/main" id="{9925FBB8-52D4-4701-BD07-BD52A8FD8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7286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610C72-CF99-41BE-8A01-84EE30421440}"/>
              </a:ext>
            </a:extLst>
          </p:cNvPr>
          <p:cNvSpPr txBox="1"/>
          <p:nvPr/>
        </p:nvSpPr>
        <p:spPr>
          <a:xfrm>
            <a:off x="5067300" y="5453896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Clara Griffith</a:t>
            </a:r>
          </a:p>
        </p:txBody>
      </p:sp>
    </p:spTree>
    <p:extLst>
      <p:ext uri="{BB962C8B-B14F-4D97-AF65-F5344CB8AC3E}">
        <p14:creationId xmlns:p14="http://schemas.microsoft.com/office/powerpoint/2010/main" val="330429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DD460932-B990-40C6-BA8F-463498923194" descr="DD460932-B990-40C6-BA8F-463498923194">
            <a:extLst>
              <a:ext uri="{FF2B5EF4-FFF2-40B4-BE49-F238E27FC236}">
                <a16:creationId xmlns:a16="http://schemas.microsoft.com/office/drawing/2014/main" id="{D5859A1E-4B6E-4339-ABBA-E8026AE03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7159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3FCFE3-3E1C-48D0-9680-721EAA229A54}"/>
              </a:ext>
            </a:extLst>
          </p:cNvPr>
          <p:cNvSpPr txBox="1"/>
          <p:nvPr/>
        </p:nvSpPr>
        <p:spPr>
          <a:xfrm>
            <a:off x="5041900" y="5613400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River Nelson</a:t>
            </a:r>
          </a:p>
        </p:txBody>
      </p:sp>
    </p:spTree>
    <p:extLst>
      <p:ext uri="{BB962C8B-B14F-4D97-AF65-F5344CB8AC3E}">
        <p14:creationId xmlns:p14="http://schemas.microsoft.com/office/powerpoint/2010/main" val="154413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6F706BA-FE38-45A9-9C8C-BB3C4355C071" descr="A6F706BA-FE38-45A9-9C8C-BB3C4355C071">
            <a:extLst>
              <a:ext uri="{FF2B5EF4-FFF2-40B4-BE49-F238E27FC236}">
                <a16:creationId xmlns:a16="http://schemas.microsoft.com/office/drawing/2014/main" id="{E9302B9D-418E-4C86-A765-B7844E962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6905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139779-7376-4E9E-B469-B056F5041EE5}"/>
              </a:ext>
            </a:extLst>
          </p:cNvPr>
          <p:cNvSpPr txBox="1"/>
          <p:nvPr/>
        </p:nvSpPr>
        <p:spPr>
          <a:xfrm>
            <a:off x="4729805" y="5613400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Matheos</a:t>
            </a:r>
            <a:r>
              <a:rPr lang="en-US" dirty="0"/>
              <a:t> Kebede</a:t>
            </a:r>
          </a:p>
        </p:txBody>
      </p:sp>
    </p:spTree>
    <p:extLst>
      <p:ext uri="{BB962C8B-B14F-4D97-AF65-F5344CB8AC3E}">
        <p14:creationId xmlns:p14="http://schemas.microsoft.com/office/powerpoint/2010/main" val="2955291810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VE.pptx" id="{928531FE-40B6-4895-993A-83D26AA1E005}" vid="{C99C5ABD-1620-4AD2-A38C-62625556F3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color block</Template>
  <TotalTime>0</TotalTime>
  <Words>45</Words>
  <Application>Microsoft Office PowerPoint</Application>
  <PresentationFormat>Widescreen</PresentationFormat>
  <Paragraphs>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Century Gothic</vt:lpstr>
      <vt:lpstr>Garamond</vt:lpstr>
      <vt:lpstr>SavonVTI</vt:lpstr>
      <vt:lpstr>First Grade Artistry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2021-05-13T12:01:24Z</dcterms:created>
  <dcterms:modified xsi:type="dcterms:W3CDTF">2021-05-13T18:55:38Z</dcterms:modified>
</cp:coreProperties>
</file>