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3" r:id="rId6"/>
    <p:sldId id="291" r:id="rId7"/>
    <p:sldId id="276" r:id="rId8"/>
    <p:sldId id="277" r:id="rId9"/>
    <p:sldId id="280" r:id="rId10"/>
    <p:sldId id="278" r:id="rId11"/>
    <p:sldId id="282" r:id="rId12"/>
    <p:sldId id="279" r:id="rId13"/>
    <p:sldId id="281" r:id="rId14"/>
    <p:sldId id="287" r:id="rId15"/>
    <p:sldId id="283" r:id="rId16"/>
    <p:sldId id="285" r:id="rId17"/>
    <p:sldId id="284" r:id="rId18"/>
    <p:sldId id="286" r:id="rId19"/>
    <p:sldId id="288" r:id="rId20"/>
    <p:sldId id="289" r:id="rId21"/>
    <p:sldId id="290" r:id="rId22"/>
    <p:sldId id="292" r:id="rId23"/>
    <p:sldId id="294" r:id="rId24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5" autoAdjust="0"/>
  </p:normalViewPr>
  <p:slideViewPr>
    <p:cSldViewPr snapToGrid="0">
      <p:cViewPr varScale="1">
        <p:scale>
          <a:sx n="68" d="100"/>
          <a:sy n="68" d="100"/>
        </p:scale>
        <p:origin x="1458" y="6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205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3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871CB-7D37-4FAB-B9ED-4377A4D8FB2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A370-3937-44ED-9988-7642B6F3E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EF79-99CC-4F81-B4D6-D8238D76DBFC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5344-2AF1-4DB7-89C3-3B38D8B6B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6579-DAE6-4D4E-BC03-A789A3B40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042" y="377826"/>
            <a:ext cx="4859110" cy="1509199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DEDC4-F7A9-4058-8E0A-9135B010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42" y="1910521"/>
            <a:ext cx="4859110" cy="652176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7A56-C304-4934-BA12-9BADB540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B719B-D388-4B79-BADE-94CDED84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B79A-0696-497C-87D7-F718F328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90B7-E3B5-4465-84FF-99F90C5DF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8152" y="2933011"/>
            <a:ext cx="4923379" cy="46326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F729C5-1DA8-42F5-A09F-A4F012B600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042" y="2982189"/>
            <a:ext cx="4766304" cy="4512121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0FD696-7DF9-47A9-B3FC-296331B12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1125" y="377826"/>
            <a:ext cx="4534375" cy="241732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77190" indent="0">
              <a:buNone/>
              <a:defRPr sz="1540"/>
            </a:lvl2pPr>
            <a:lvl3pPr marL="754380" indent="0">
              <a:buNone/>
              <a:defRPr sz="1320"/>
            </a:lvl3pPr>
            <a:lvl4pPr marL="1131570" indent="0">
              <a:buNone/>
              <a:defRPr sz="1210"/>
            </a:lvl4pPr>
            <a:lvl5pPr marL="1508760" indent="0">
              <a:buNone/>
              <a:defRPr sz="121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1A873DE-D098-4C63-AAEA-7003E539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42" y="758300"/>
            <a:ext cx="804672" cy="829056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63616B2D-38AC-482D-AC04-7562216E84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6311" y="1848175"/>
            <a:ext cx="804672" cy="829056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CAC529-CCB4-4DA1-A4E5-5919B56CEBF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65127" y="2994933"/>
            <a:ext cx="1737360" cy="2575863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0058400" cy="777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anchor="t">
            <a:normAutofit/>
          </a:bodyPr>
          <a:lstStyle>
            <a:lvl1pPr algn="ctr">
              <a:defRPr sz="19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BECA-3212-4A5B-B9AF-C03EDE72AD91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A4DD-BFB4-44F3-B849-30E873A54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1" y="377826"/>
            <a:ext cx="9657864" cy="1509199"/>
          </a:xfrm>
        </p:spPr>
        <p:txBody>
          <a:bodyPr/>
          <a:lstStyle/>
          <a:p>
            <a:br>
              <a:rPr lang="en-US" sz="4800" b="1" dirty="0"/>
            </a:br>
            <a:r>
              <a:rPr lang="en-US" sz="4800" b="1" dirty="0"/>
              <a:t>FIRST GRADE</a:t>
            </a:r>
            <a:br>
              <a:rPr lang="en-US" sz="4800" b="1" dirty="0"/>
            </a:br>
            <a:r>
              <a:rPr lang="en-US" sz="4800" b="1" dirty="0"/>
              <a:t>ARTISTRY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26C44-8C45-4F84-ADAA-CF9C3FBD2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41" y="1910520"/>
            <a:ext cx="9657864" cy="1975679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Arts Walk 2021</a:t>
            </a:r>
          </a:p>
        </p:txBody>
      </p:sp>
      <p:pic>
        <p:nvPicPr>
          <p:cNvPr id="8" name="Picture Placeholder 7" descr="abstract coloring book picture with some pieces shaded in">
            <a:extLst>
              <a:ext uri="{FF2B5EF4-FFF2-40B4-BE49-F238E27FC236}">
                <a16:creationId xmlns:a16="http://schemas.microsoft.com/office/drawing/2014/main" id="{331D0F5D-FB1D-4A16-9CFA-DCB38356F5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6255" b="63693"/>
          <a:stretch/>
        </p:blipFill>
        <p:spPr>
          <a:xfrm>
            <a:off x="200268" y="4502552"/>
            <a:ext cx="9657864" cy="2688879"/>
          </a:xfrm>
        </p:spPr>
      </p:pic>
    </p:spTree>
    <p:extLst>
      <p:ext uri="{BB962C8B-B14F-4D97-AF65-F5344CB8AC3E}">
        <p14:creationId xmlns:p14="http://schemas.microsoft.com/office/powerpoint/2010/main" val="217938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E5AE3893-C695-4E25-981F-3727E1970D8D" descr="E5AE3893-C695-4E25-981F-3727E1970D8D">
            <a:extLst>
              <a:ext uri="{FF2B5EF4-FFF2-40B4-BE49-F238E27FC236}">
                <a16:creationId xmlns:a16="http://schemas.microsoft.com/office/drawing/2014/main" id="{9D7CEED4-111E-497F-BA14-84254D14B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" y="942536"/>
            <a:ext cx="10034729" cy="65696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05977-EEF8-44F2-9C6E-5EBAE0DD3EA2}"/>
              </a:ext>
            </a:extLst>
          </p:cNvPr>
          <p:cNvSpPr txBox="1"/>
          <p:nvPr/>
        </p:nvSpPr>
        <p:spPr>
          <a:xfrm>
            <a:off x="4216221" y="464156"/>
            <a:ext cx="1625958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Clara Griffith</a:t>
            </a:r>
          </a:p>
        </p:txBody>
      </p:sp>
    </p:spTree>
    <p:extLst>
      <p:ext uri="{BB962C8B-B14F-4D97-AF65-F5344CB8AC3E}">
        <p14:creationId xmlns:p14="http://schemas.microsoft.com/office/powerpoint/2010/main" val="57427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F05975-5E52-4293-A0CC-24F71A191A53}"/>
              </a:ext>
            </a:extLst>
          </p:cNvPr>
          <p:cNvSpPr txBox="1"/>
          <p:nvPr/>
        </p:nvSpPr>
        <p:spPr>
          <a:xfrm>
            <a:off x="4234376" y="7061981"/>
            <a:ext cx="1686680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Ahmed Majid</a:t>
            </a:r>
          </a:p>
        </p:txBody>
      </p:sp>
      <p:pic>
        <p:nvPicPr>
          <p:cNvPr id="12290" name="8ED01778-2188-4ABE-A678-7852A0ABD1D0" descr="8ED01778-2188-4ABE-A678-7852A0ABD1D0">
            <a:extLst>
              <a:ext uri="{FF2B5EF4-FFF2-40B4-BE49-F238E27FC236}">
                <a16:creationId xmlns:a16="http://schemas.microsoft.com/office/drawing/2014/main" id="{CEF87891-6BE1-4B78-AA45-06CA78A1F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0070252" cy="6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7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05977-EEF8-44F2-9C6E-5EBAE0DD3EA2}"/>
              </a:ext>
            </a:extLst>
          </p:cNvPr>
          <p:cNvSpPr txBox="1"/>
          <p:nvPr/>
        </p:nvSpPr>
        <p:spPr>
          <a:xfrm>
            <a:off x="4216221" y="464156"/>
            <a:ext cx="179728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Jake Gennaro</a:t>
            </a:r>
          </a:p>
        </p:txBody>
      </p:sp>
      <p:pic>
        <p:nvPicPr>
          <p:cNvPr id="8194" name="0DAD7653-D950-46ED-8246-1438966896A1" descr="0DAD7653-D950-46ED-8246-1438966896A1">
            <a:extLst>
              <a:ext uri="{FF2B5EF4-FFF2-40B4-BE49-F238E27FC236}">
                <a16:creationId xmlns:a16="http://schemas.microsoft.com/office/drawing/2014/main" id="{0B305920-F3D1-4B16-A8BC-63C702DC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585"/>
            <a:ext cx="10058400" cy="68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9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00432-4767-4A25-9F85-DA510401AFB5}"/>
              </a:ext>
            </a:extLst>
          </p:cNvPr>
          <p:cNvSpPr txBox="1"/>
          <p:nvPr/>
        </p:nvSpPr>
        <p:spPr>
          <a:xfrm>
            <a:off x="6752492" y="3319975"/>
            <a:ext cx="2400016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Madeline McCarthy</a:t>
            </a:r>
          </a:p>
        </p:txBody>
      </p:sp>
      <p:pic>
        <p:nvPicPr>
          <p:cNvPr id="10242" name="775BD766-F9F6-44C2-8107-A63800D2E224" descr="775BD766-F9F6-44C2-8107-A63800D2E224">
            <a:extLst>
              <a:ext uri="{FF2B5EF4-FFF2-40B4-BE49-F238E27FC236}">
                <a16:creationId xmlns:a16="http://schemas.microsoft.com/office/drawing/2014/main" id="{C14FDC52-0C07-4A7E-82EA-7798DF41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5801454" cy="77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2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05977-EEF8-44F2-9C6E-5EBAE0DD3EA2}"/>
              </a:ext>
            </a:extLst>
          </p:cNvPr>
          <p:cNvSpPr txBox="1"/>
          <p:nvPr/>
        </p:nvSpPr>
        <p:spPr>
          <a:xfrm>
            <a:off x="4216221" y="464156"/>
            <a:ext cx="1741182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Reagan Russ</a:t>
            </a:r>
          </a:p>
        </p:txBody>
      </p:sp>
      <p:pic>
        <p:nvPicPr>
          <p:cNvPr id="9218" name="C3B867C3-E5BA-4DAA-9CF7-731478A5FC24" descr="C3B867C3-E5BA-4DAA-9CF7-731478A5FC24">
            <a:extLst>
              <a:ext uri="{FF2B5EF4-FFF2-40B4-BE49-F238E27FC236}">
                <a16:creationId xmlns:a16="http://schemas.microsoft.com/office/drawing/2014/main" id="{64D77823-1BD5-4305-81B3-E0C384DD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2" y="865163"/>
            <a:ext cx="10256686" cy="690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6060F9A-2964-4621-94D7-52A30C084630" descr="A6060F9A-2964-4621-94D7-52A30C084630">
            <a:extLst>
              <a:ext uri="{FF2B5EF4-FFF2-40B4-BE49-F238E27FC236}">
                <a16:creationId xmlns:a16="http://schemas.microsoft.com/office/drawing/2014/main" id="{0FFBC532-4BB9-47FA-9150-A8B6E1E9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0"/>
            <a:ext cx="9523827" cy="67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05975-5E52-4293-A0CC-24F71A191A53}"/>
              </a:ext>
            </a:extLst>
          </p:cNvPr>
          <p:cNvSpPr txBox="1"/>
          <p:nvPr/>
        </p:nvSpPr>
        <p:spPr>
          <a:xfrm>
            <a:off x="4234376" y="7061981"/>
            <a:ext cx="2140330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Enzo Richardson</a:t>
            </a:r>
          </a:p>
        </p:txBody>
      </p:sp>
    </p:spTree>
    <p:extLst>
      <p:ext uri="{BB962C8B-B14F-4D97-AF65-F5344CB8AC3E}">
        <p14:creationId xmlns:p14="http://schemas.microsoft.com/office/powerpoint/2010/main" val="203134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05977-EEF8-44F2-9C6E-5EBAE0DD3EA2}"/>
              </a:ext>
            </a:extLst>
          </p:cNvPr>
          <p:cNvSpPr txBox="1"/>
          <p:nvPr/>
        </p:nvSpPr>
        <p:spPr>
          <a:xfrm>
            <a:off x="4216221" y="464156"/>
            <a:ext cx="165622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River Nelson</a:t>
            </a:r>
          </a:p>
        </p:txBody>
      </p:sp>
      <p:pic>
        <p:nvPicPr>
          <p:cNvPr id="13314" name="DA13C709-BDEC-4CC7-BC65-7EFC8AB18D21" descr="DA13C709-BDEC-4CC7-BC65-7EFC8AB18D21">
            <a:extLst>
              <a:ext uri="{FF2B5EF4-FFF2-40B4-BE49-F238E27FC236}">
                <a16:creationId xmlns:a16="http://schemas.microsoft.com/office/drawing/2014/main" id="{6AD6A8F0-C570-41DA-9917-64453A3A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635"/>
            <a:ext cx="9974584" cy="64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00432-4767-4A25-9F85-DA510401AFB5}"/>
              </a:ext>
            </a:extLst>
          </p:cNvPr>
          <p:cNvSpPr txBox="1"/>
          <p:nvPr/>
        </p:nvSpPr>
        <p:spPr>
          <a:xfrm>
            <a:off x="6541476" y="3179298"/>
            <a:ext cx="196880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Harper Stevens</a:t>
            </a:r>
          </a:p>
        </p:txBody>
      </p:sp>
      <p:pic>
        <p:nvPicPr>
          <p:cNvPr id="14338" name="606327DE-ED82-4497-8876-A10CB19636C4" descr="606327DE-ED82-4497-8876-A10CB19636C4">
            <a:extLst>
              <a:ext uri="{FF2B5EF4-FFF2-40B4-BE49-F238E27FC236}">
                <a16:creationId xmlns:a16="http://schemas.microsoft.com/office/drawing/2014/main" id="{0C78518F-449C-45A7-91BD-27969AF9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5267429" cy="77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4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05977-EEF8-44F2-9C6E-5EBAE0DD3EA2}"/>
              </a:ext>
            </a:extLst>
          </p:cNvPr>
          <p:cNvSpPr txBox="1"/>
          <p:nvPr/>
        </p:nvSpPr>
        <p:spPr>
          <a:xfrm>
            <a:off x="4216221" y="464156"/>
            <a:ext cx="200086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Cameron Killian</a:t>
            </a:r>
          </a:p>
        </p:txBody>
      </p:sp>
      <p:pic>
        <p:nvPicPr>
          <p:cNvPr id="15362" name="E87ED22E-2BF7-4CF2-930D-E7B57E99B9D0" descr="E87ED22E-2BF7-4CF2-930D-E7B57E99B9D0">
            <a:extLst>
              <a:ext uri="{FF2B5EF4-FFF2-40B4-BE49-F238E27FC236}">
                <a16:creationId xmlns:a16="http://schemas.microsoft.com/office/drawing/2014/main" id="{E2E2C24A-EC97-4B37-940F-61CFB85C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163"/>
            <a:ext cx="10058400" cy="70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2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F05975-5E52-4293-A0CC-24F71A191A53}"/>
              </a:ext>
            </a:extLst>
          </p:cNvPr>
          <p:cNvSpPr txBox="1"/>
          <p:nvPr/>
        </p:nvSpPr>
        <p:spPr>
          <a:xfrm>
            <a:off x="4234376" y="7061981"/>
            <a:ext cx="1798890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Lucas Euliano</a:t>
            </a:r>
          </a:p>
        </p:txBody>
      </p:sp>
      <p:pic>
        <p:nvPicPr>
          <p:cNvPr id="17410" name="E38F19CF-2AA5-4ABE-BBEC-E1933CC73BAD" descr="E38F19CF-2AA5-4ABE-BBEC-E1933CC73BAD">
            <a:extLst>
              <a:ext uri="{FF2B5EF4-FFF2-40B4-BE49-F238E27FC236}">
                <a16:creationId xmlns:a16="http://schemas.microsoft.com/office/drawing/2014/main" id="{6BBC8EDC-FC33-4631-ADF9-18B69A13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0" y="0"/>
            <a:ext cx="9617539" cy="70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92745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1004803-0DE4-452A-946C-2BE5C8DDF37C" descr="B1004803-0DE4-452A-946C-2BE5C8DDF37C">
            <a:extLst>
              <a:ext uri="{FF2B5EF4-FFF2-40B4-BE49-F238E27FC236}">
                <a16:creationId xmlns:a16="http://schemas.microsoft.com/office/drawing/2014/main" id="{19343FA0-596B-44E4-979A-BC552BE4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98" y="1467803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5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E4D01C-5B9E-469F-B428-1DCBA0CEA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3551" y="717452"/>
            <a:ext cx="10058400" cy="7772400"/>
          </a:xfrm>
        </p:spPr>
      </p:sp>
      <p:pic>
        <p:nvPicPr>
          <p:cNvPr id="19458" name="EA35A82F-6504-4B72-8588-EC7358B59BB0" descr="EA35A82F-6504-4B72-8588-EC7358B59BB0">
            <a:extLst>
              <a:ext uri="{FF2B5EF4-FFF2-40B4-BE49-F238E27FC236}">
                <a16:creationId xmlns:a16="http://schemas.microsoft.com/office/drawing/2014/main" id="{8EEEC785-AED2-41A2-9BA9-0A67111A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14" y="49603"/>
            <a:ext cx="78336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09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00432-4767-4A25-9F85-DA510401AFB5}"/>
              </a:ext>
            </a:extLst>
          </p:cNvPr>
          <p:cNvSpPr txBox="1"/>
          <p:nvPr/>
        </p:nvSpPr>
        <p:spPr>
          <a:xfrm>
            <a:off x="3912563" y="485180"/>
            <a:ext cx="2127505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Matheos </a:t>
            </a:r>
            <a:r>
              <a:rPr lang="en-US" dirty="0"/>
              <a:t>Kebede</a:t>
            </a:r>
          </a:p>
        </p:txBody>
      </p:sp>
      <p:pic>
        <p:nvPicPr>
          <p:cNvPr id="16386" name="58FB9C3D-FFB4-4AD5-B3B9-E2D449257ED0" descr="58FB9C3D-FFB4-4AD5-B3B9-E2D449257ED0">
            <a:extLst>
              <a:ext uri="{FF2B5EF4-FFF2-40B4-BE49-F238E27FC236}">
                <a16:creationId xmlns:a16="http://schemas.microsoft.com/office/drawing/2014/main" id="{A2EF39E1-5715-4A05-B0E1-0A431ADC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15" y="989868"/>
            <a:ext cx="4482830" cy="678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2159F7-57C8-49C6-9A4A-9AE8F25CA7FB" descr="012159F7-57C8-49C6-9A4A-9AE8F25CA7FB">
            <a:extLst>
              <a:ext uri="{FF2B5EF4-FFF2-40B4-BE49-F238E27FC236}">
                <a16:creationId xmlns:a16="http://schemas.microsoft.com/office/drawing/2014/main" id="{3E5C7518-4B39-45DB-91F2-332B8585D5E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7840"/>
          <a:stretch>
            <a:fillRect/>
          </a:stretch>
        </p:blipFill>
        <p:spPr bwMode="auto">
          <a:xfrm>
            <a:off x="281354" y="0"/>
            <a:ext cx="9495692" cy="73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3CEB22-95D1-41D4-93EC-C84BA09FEA90}"/>
              </a:ext>
            </a:extLst>
          </p:cNvPr>
          <p:cNvSpPr txBox="1"/>
          <p:nvPr/>
        </p:nvSpPr>
        <p:spPr>
          <a:xfrm>
            <a:off x="4206240" y="7371393"/>
            <a:ext cx="2215928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Angeliki</a:t>
            </a:r>
            <a:r>
              <a:rPr lang="en-US" dirty="0"/>
              <a:t> Agrafiotis</a:t>
            </a:r>
          </a:p>
        </p:txBody>
      </p:sp>
    </p:spTree>
    <p:extLst>
      <p:ext uri="{BB962C8B-B14F-4D97-AF65-F5344CB8AC3E}">
        <p14:creationId xmlns:p14="http://schemas.microsoft.com/office/powerpoint/2010/main" val="42126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DFBE45-BBAC-4199-A862-88B2F65367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05570" cy="15535276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23DE2B-4450-43C4-9CBC-AAAB342B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0FDCCA83-36DD-477D-8B48-4F8AE235DF4D" descr="0FDCCA83-36DD-477D-8B48-4F8AE235DF4D">
            <a:extLst>
              <a:ext uri="{FF2B5EF4-FFF2-40B4-BE49-F238E27FC236}">
                <a16:creationId xmlns:a16="http://schemas.microsoft.com/office/drawing/2014/main" id="{C9E2DCF8-7569-4EA0-97C6-CF2F819D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902762" cy="722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F8A52-31CF-4B44-ADA1-B1060FC3EFFB}"/>
              </a:ext>
            </a:extLst>
          </p:cNvPr>
          <p:cNvSpPr txBox="1"/>
          <p:nvPr/>
        </p:nvSpPr>
        <p:spPr>
          <a:xfrm>
            <a:off x="4318782" y="7254806"/>
            <a:ext cx="216918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Berkley </a:t>
            </a:r>
            <a:r>
              <a:rPr lang="en-US" dirty="0" err="1"/>
              <a:t>Geertson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00432-4767-4A25-9F85-DA510401AFB5}"/>
              </a:ext>
            </a:extLst>
          </p:cNvPr>
          <p:cNvSpPr txBox="1"/>
          <p:nvPr/>
        </p:nvSpPr>
        <p:spPr>
          <a:xfrm>
            <a:off x="3912563" y="485180"/>
            <a:ext cx="1600375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Almeida</a:t>
            </a:r>
          </a:p>
        </p:txBody>
      </p:sp>
      <p:pic>
        <p:nvPicPr>
          <p:cNvPr id="5122" name="6E3EDA07-1A0E-41C4-9DB8-5B0D3AF9EAC8" descr="6E3EDA07-1A0E-41C4-9DB8-5B0D3AF9EAC8">
            <a:extLst>
              <a:ext uri="{FF2B5EF4-FFF2-40B4-BE49-F238E27FC236}">
                <a16:creationId xmlns:a16="http://schemas.microsoft.com/office/drawing/2014/main" id="{ACB498EB-82C5-48D2-B53B-D2A3368B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51" y="2314213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082C925-85B7-4C5B-BC3F-0664B57BB8F8" descr="3082C925-85B7-4C5B-BC3F-0664B57BB8F8">
            <a:extLst>
              <a:ext uri="{FF2B5EF4-FFF2-40B4-BE49-F238E27FC236}">
                <a16:creationId xmlns:a16="http://schemas.microsoft.com/office/drawing/2014/main" id="{AE1F31D7-A8E3-404E-9EC1-A9CA9200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0027454" cy="69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3B8D8C-C331-471B-86EB-D48CF2A37CC7}"/>
              </a:ext>
            </a:extLst>
          </p:cNvPr>
          <p:cNvSpPr txBox="1"/>
          <p:nvPr/>
        </p:nvSpPr>
        <p:spPr>
          <a:xfrm>
            <a:off x="4172234" y="7188591"/>
            <a:ext cx="1713931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Jamie Bowes</a:t>
            </a:r>
          </a:p>
        </p:txBody>
      </p:sp>
    </p:spTree>
    <p:extLst>
      <p:ext uri="{BB962C8B-B14F-4D97-AF65-F5344CB8AC3E}">
        <p14:creationId xmlns:p14="http://schemas.microsoft.com/office/powerpoint/2010/main" val="360425054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05977-EEF8-44F2-9C6E-5EBAE0DD3EA2}"/>
              </a:ext>
            </a:extLst>
          </p:cNvPr>
          <p:cNvSpPr txBox="1"/>
          <p:nvPr/>
        </p:nvSpPr>
        <p:spPr>
          <a:xfrm>
            <a:off x="4216221" y="464156"/>
            <a:ext cx="177029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Callen Aresco</a:t>
            </a:r>
          </a:p>
        </p:txBody>
      </p:sp>
      <p:pic>
        <p:nvPicPr>
          <p:cNvPr id="7170" name="DC299A73-9F3E-450F-9C66-2C7D46757984" descr="DC299A73-9F3E-450F-9C66-2C7D46757984">
            <a:extLst>
              <a:ext uri="{FF2B5EF4-FFF2-40B4-BE49-F238E27FC236}">
                <a16:creationId xmlns:a16="http://schemas.microsoft.com/office/drawing/2014/main" id="{351D2C82-F885-49A9-9CE5-5E23B493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0" y="1184781"/>
            <a:ext cx="9721479" cy="658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A38B698D-CF4E-48FA-9F51-64886621761D" descr="A38B698D-CF4E-48FA-9F51-64886621761D">
            <a:extLst>
              <a:ext uri="{FF2B5EF4-FFF2-40B4-BE49-F238E27FC236}">
                <a16:creationId xmlns:a16="http://schemas.microsoft.com/office/drawing/2014/main" id="{663FC650-5316-4529-91A8-1EDB6E59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878" y="1336431"/>
            <a:ext cx="7115224" cy="53364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00432-4767-4A25-9F85-DA510401AFB5}"/>
              </a:ext>
            </a:extLst>
          </p:cNvPr>
          <p:cNvSpPr txBox="1"/>
          <p:nvPr/>
        </p:nvSpPr>
        <p:spPr>
          <a:xfrm>
            <a:off x="6571346" y="3485193"/>
            <a:ext cx="2541080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 Ryan-Zimmel</a:t>
            </a:r>
          </a:p>
        </p:txBody>
      </p:sp>
    </p:spTree>
    <p:extLst>
      <p:ext uri="{BB962C8B-B14F-4D97-AF65-F5344CB8AC3E}">
        <p14:creationId xmlns:p14="http://schemas.microsoft.com/office/powerpoint/2010/main" val="23752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efault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7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0000"/>
      </a:accent5>
      <a:accent6>
        <a:srgbClr val="978869"/>
      </a:accent6>
      <a:hlink>
        <a:srgbClr val="FFC000"/>
      </a:hlink>
      <a:folHlink>
        <a:srgbClr val="7F7F7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tract Coloring Book_Win32_SL_v5" id="{68797C98-E541-4E15-9B42-6306EB8E7CAB}" vid="{CDE8110E-E654-452F-91CE-6838DF4190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EEBF3B-E67F-40F4-A3FA-BE5CF0B0EA26}">
  <ds:schemaRefs>
    <ds:schemaRef ds:uri="71af3243-3dd4-4a8d-8c0d-dd76da1f02a5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DE2F83-7EE7-4A78-9BED-A49A8D5CA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1CEC56-BEDF-4A7E-88B7-188E288856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Abstract coloring book</Template>
  <TotalTime>0</TotalTime>
  <Words>42</Words>
  <Application>Microsoft Office PowerPoint</Application>
  <PresentationFormat>Custom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FIRST GRADE ARTISTRY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2021-05-13T16:27:22Z</dcterms:created>
  <dcterms:modified xsi:type="dcterms:W3CDTF">2021-05-13T18:05:38Z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