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9"/>
  </p:notesMasterIdLst>
  <p:sldIdLst>
    <p:sldId id="26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Aldhabi" panose="01000000000000000000" pitchFamily="2" charset="-78"/>
                <a:cs typeface="Aldhabi" panose="01000000000000000000" pitchFamily="2" charset="-78"/>
              </a:rPr>
              <a:t>ERIE </a:t>
            </a:r>
            <a:r>
              <a:rPr lang="en-US" sz="9600">
                <a:latin typeface="Aldhabi" panose="01000000000000000000" pitchFamily="2" charset="-78"/>
                <a:cs typeface="Aldhabi" panose="01000000000000000000" pitchFamily="2" charset="-78"/>
              </a:rPr>
              <a:t>DAY SCHOOL</a:t>
            </a:r>
            <a:br>
              <a:rPr lang="en-US" sz="960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9600">
                <a:latin typeface="Aldhabi" panose="01000000000000000000" pitchFamily="2" charset="-78"/>
                <a:cs typeface="Aldhabi" panose="01000000000000000000" pitchFamily="2" charset="-78"/>
              </a:rPr>
              <a:t>ArT</a:t>
            </a:r>
            <a:r>
              <a:rPr lang="en-US" sz="9600" dirty="0">
                <a:latin typeface="Aldhabi" panose="01000000000000000000" pitchFamily="2" charset="-78"/>
                <a:cs typeface="Aldhabi" panose="01000000000000000000" pitchFamily="2" charset="-78"/>
              </a:rPr>
              <a:t> WALK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765100" cy="1947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          </a:t>
            </a:r>
            <a:r>
              <a:rPr lang="en-US" sz="72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Grade 3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84BFBD-01EA-4702-BC2B-01469B1E7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2" y="1090569"/>
            <a:ext cx="5561900" cy="521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A6095-47B9-4BE5-8032-38B37BD26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06" y="133350"/>
            <a:ext cx="5841532" cy="54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5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74CF0-282B-4A84-8652-3A6F2567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" y="209724"/>
            <a:ext cx="5461233" cy="6291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D89E5-8449-4A5F-94AA-E0CCC6097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739" y="209724"/>
            <a:ext cx="5838737" cy="62917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F30960-CD32-46F9-A3E8-567D1EBA5308}"/>
              </a:ext>
            </a:extLst>
          </p:cNvPr>
          <p:cNvSpPr/>
          <p:nvPr/>
        </p:nvSpPr>
        <p:spPr>
          <a:xfrm>
            <a:off x="1828800" y="6044267"/>
            <a:ext cx="2072081" cy="604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Danielle Spry</a:t>
            </a:r>
          </a:p>
        </p:txBody>
      </p:sp>
    </p:spTree>
    <p:extLst>
      <p:ext uri="{BB962C8B-B14F-4D97-AF65-F5344CB8AC3E}">
        <p14:creationId xmlns:p14="http://schemas.microsoft.com/office/powerpoint/2010/main" val="427479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1D730-B0A7-431A-BD66-CD18021DF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5" y="266701"/>
            <a:ext cx="5886275" cy="4582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54537E-81D6-42B3-A15D-87B017B09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409" y="266700"/>
            <a:ext cx="5570289" cy="64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7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1D5E68-CBF5-4D90-9A05-46EEF82F5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83" y="184558"/>
            <a:ext cx="5285064" cy="6023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06D1D-2055-44D7-B3FA-153888459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26" y="788564"/>
            <a:ext cx="6283354" cy="577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0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12376-D64B-4457-85E7-B8EA80B9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49" y="109056"/>
            <a:ext cx="5310231" cy="6597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912BC-4505-47E5-BCF4-9FB8339E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905" y="109056"/>
            <a:ext cx="5984145" cy="65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4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4C709-FDF3-4031-97AF-370F3EF56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latin typeface="Aldhabi" panose="01000000000000000000" pitchFamily="2" charset="-78"/>
                <a:cs typeface="Aldhabi" panose="01000000000000000000" pitchFamily="2" charset="-78"/>
              </a:rPr>
              <a:t>Wolf Drawings</a:t>
            </a:r>
          </a:p>
        </p:txBody>
      </p:sp>
    </p:spTree>
    <p:extLst>
      <p:ext uri="{BB962C8B-B14F-4D97-AF65-F5344CB8AC3E}">
        <p14:creationId xmlns:p14="http://schemas.microsoft.com/office/powerpoint/2010/main" val="361842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BBF1D-7E03-4D8B-8B0A-2C7F7BAD1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5" y="327171"/>
            <a:ext cx="5536734" cy="6014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8EE9E-FC6B-4732-9870-06F128E5A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876" y="327171"/>
            <a:ext cx="5039425" cy="6014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BDFB9D-8A8C-4A17-A025-44174F15FEC9}"/>
              </a:ext>
            </a:extLst>
          </p:cNvPr>
          <p:cNvSpPr/>
          <p:nvPr/>
        </p:nvSpPr>
        <p:spPr>
          <a:xfrm>
            <a:off x="201336" y="5293453"/>
            <a:ext cx="26257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Casey </a:t>
            </a:r>
            <a:r>
              <a:rPr lang="en-US" dirty="0" err="1"/>
              <a:t>Aresco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8497A-C950-43F1-B41D-0BAAD6FE145E}"/>
              </a:ext>
            </a:extLst>
          </p:cNvPr>
          <p:cNvSpPr/>
          <p:nvPr/>
        </p:nvSpPr>
        <p:spPr>
          <a:xfrm>
            <a:off x="8523215" y="5436066"/>
            <a:ext cx="2692866" cy="771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Aaron He</a:t>
            </a:r>
          </a:p>
        </p:txBody>
      </p:sp>
    </p:spTree>
    <p:extLst>
      <p:ext uri="{BB962C8B-B14F-4D97-AF65-F5344CB8AC3E}">
        <p14:creationId xmlns:p14="http://schemas.microsoft.com/office/powerpoint/2010/main" val="197195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7DC45-399C-469C-9BC3-8B390F1A2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131" y="679510"/>
            <a:ext cx="6442745" cy="5570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E8618D-AE11-429A-A79C-57808D01D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726" y="243284"/>
            <a:ext cx="5408103" cy="63840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95CE0E-27C9-421A-84D3-3440957DA70A}"/>
              </a:ext>
            </a:extLst>
          </p:cNvPr>
          <p:cNvSpPr/>
          <p:nvPr/>
        </p:nvSpPr>
        <p:spPr>
          <a:xfrm>
            <a:off x="671119" y="5360564"/>
            <a:ext cx="3112316" cy="1031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Sutton Schultz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D9BAE-3CCA-4EE1-9DEA-1C4E127CC663}"/>
              </a:ext>
            </a:extLst>
          </p:cNvPr>
          <p:cNvSpPr/>
          <p:nvPr/>
        </p:nvSpPr>
        <p:spPr>
          <a:xfrm>
            <a:off x="8565160" y="5578679"/>
            <a:ext cx="3137482" cy="880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Danielle Spry </a:t>
            </a:r>
          </a:p>
        </p:txBody>
      </p:sp>
    </p:spTree>
    <p:extLst>
      <p:ext uri="{BB962C8B-B14F-4D97-AF65-F5344CB8AC3E}">
        <p14:creationId xmlns:p14="http://schemas.microsoft.com/office/powerpoint/2010/main" val="182341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1B6B7-7C7D-4CA4-9BB0-2B9B4A317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3" y="276837"/>
            <a:ext cx="5746459" cy="4462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08BB1-89A1-488E-AA8E-D19AA0BCB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1294"/>
            <a:ext cx="5824756" cy="50417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56D4E7-5498-4311-A8AE-8F1129E62155}"/>
              </a:ext>
            </a:extLst>
          </p:cNvPr>
          <p:cNvSpPr/>
          <p:nvPr/>
        </p:nvSpPr>
        <p:spPr>
          <a:xfrm>
            <a:off x="1946246" y="3582100"/>
            <a:ext cx="2743200" cy="847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Phoebe Wheeler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56DE3B-1E30-45A6-944A-A01FF1571883}"/>
              </a:ext>
            </a:extLst>
          </p:cNvPr>
          <p:cNvSpPr/>
          <p:nvPr/>
        </p:nvSpPr>
        <p:spPr>
          <a:xfrm>
            <a:off x="7961152" y="5519955"/>
            <a:ext cx="2558641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Amir Best</a:t>
            </a:r>
          </a:p>
        </p:txBody>
      </p:sp>
    </p:spTree>
    <p:extLst>
      <p:ext uri="{BB962C8B-B14F-4D97-AF65-F5344CB8AC3E}">
        <p14:creationId xmlns:p14="http://schemas.microsoft.com/office/powerpoint/2010/main" val="360752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F53A1-9BEF-4D61-8EBB-FEB40B17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8" y="167779"/>
            <a:ext cx="5696124" cy="5343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5547AD-B8A8-4A24-B0E3-DD04FDF62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15068"/>
            <a:ext cx="5819161" cy="5595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99DE95-2764-4F4E-B57F-5DBDF161C0F9}"/>
              </a:ext>
            </a:extLst>
          </p:cNvPr>
          <p:cNvSpPr/>
          <p:nvPr/>
        </p:nvSpPr>
        <p:spPr>
          <a:xfrm>
            <a:off x="2088859" y="4404221"/>
            <a:ext cx="2525086" cy="89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Christina Agrafiotis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41B93-CB40-45DD-B82D-0C8D53C4B370}"/>
              </a:ext>
            </a:extLst>
          </p:cNvPr>
          <p:cNvSpPr/>
          <p:nvPr/>
        </p:nvSpPr>
        <p:spPr>
          <a:xfrm>
            <a:off x="7894040" y="5377343"/>
            <a:ext cx="2407641" cy="73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Max Almeida</a:t>
            </a:r>
          </a:p>
        </p:txBody>
      </p:sp>
    </p:spTree>
    <p:extLst>
      <p:ext uri="{BB962C8B-B14F-4D97-AF65-F5344CB8AC3E}">
        <p14:creationId xmlns:p14="http://schemas.microsoft.com/office/powerpoint/2010/main" val="401234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D3B945-7804-4F61-9DD2-0EA28DBF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83" y="0"/>
            <a:ext cx="498143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88AC83-8691-4773-92BE-213EEFE3AF2D}"/>
              </a:ext>
            </a:extLst>
          </p:cNvPr>
          <p:cNvSpPr/>
          <p:nvPr/>
        </p:nvSpPr>
        <p:spPr>
          <a:xfrm>
            <a:off x="947956" y="1979802"/>
            <a:ext cx="2944536" cy="89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Sophia Hanes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0C35D-2E31-495A-B6A7-EAB7DCC1C8F9}"/>
              </a:ext>
            </a:extLst>
          </p:cNvPr>
          <p:cNvSpPr/>
          <p:nvPr/>
        </p:nvSpPr>
        <p:spPr>
          <a:xfrm>
            <a:off x="8347046" y="4949505"/>
            <a:ext cx="31710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Lily Schibler</a:t>
            </a:r>
          </a:p>
        </p:txBody>
      </p:sp>
    </p:spTree>
    <p:extLst>
      <p:ext uri="{BB962C8B-B14F-4D97-AF65-F5344CB8AC3E}">
        <p14:creationId xmlns:p14="http://schemas.microsoft.com/office/powerpoint/2010/main" val="116744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1C8D7F6-F12F-4098-B78E-104783773729}"/>
              </a:ext>
            </a:extLst>
          </p:cNvPr>
          <p:cNvSpPr txBox="1"/>
          <p:nvPr/>
        </p:nvSpPr>
        <p:spPr>
          <a:xfrm>
            <a:off x="2298583" y="2256639"/>
            <a:ext cx="4296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2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Printmaking</a:t>
            </a:r>
          </a:p>
        </p:txBody>
      </p:sp>
    </p:spTree>
    <p:extLst>
      <p:ext uri="{BB962C8B-B14F-4D97-AF65-F5344CB8AC3E}">
        <p14:creationId xmlns:p14="http://schemas.microsoft.com/office/powerpoint/2010/main" val="31098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6DA667-D336-4AA2-B8DB-B2381738A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61" y="335560"/>
            <a:ext cx="5134063" cy="5066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4EBD59-3DA5-4C9A-ACE3-CC77A36C4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3850"/>
            <a:ext cx="5682143" cy="51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996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414F3-C833-4395-8C69-0E806C518171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 design</Template>
  <TotalTime>0</TotalTime>
  <Words>35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Aldhabi</vt:lpstr>
      <vt:lpstr>Calibri</vt:lpstr>
      <vt:lpstr>Century Gothic</vt:lpstr>
      <vt:lpstr>Wingdings 3</vt:lpstr>
      <vt:lpstr>Slice</vt:lpstr>
      <vt:lpstr>ERIE DAY SCHOOL ArT WALK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2021-05-14T16:27:22Z</dcterms:created>
  <dcterms:modified xsi:type="dcterms:W3CDTF">2021-05-14T18:43:18Z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